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3E0"/>
    <a:srgbClr val="E5E3E0"/>
    <a:srgbClr val="556078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 autoAdjust="0"/>
    <p:restoredTop sz="9637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001F-FD7F-499D-AF03-859845159A49}" type="datetimeFigureOut">
              <a:rPr lang="ko-KR" altLang="en-US" smtClean="0"/>
              <a:t>2020-12-30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A26B-C381-4512-94DF-E093C3F545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013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03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1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45746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320579"/>
            <a:ext cx="5708144" cy="912879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59162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447DDA-C902-B347-BB09-B9AEF1104F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2A9AA-D88F-A64D-BDE9-7F5BA5D63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8" name="텍스트 개체 틀 24">
            <a:extLst>
              <a:ext uri="{FF2B5EF4-FFF2-40B4-BE49-F238E27FC236}">
                <a16:creationId xmlns:a16="http://schemas.microsoft.com/office/drawing/2014/main" id="{57C354E9-7B3D-8641-80A6-2CD61F2C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306D9578-85EF-8847-AE30-1EE3D096A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5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3" r:id="rId6"/>
    <p:sldLayoutId id="2147483662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5.wdp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microsoft.com/office/2007/relationships/hdphoto" Target="../media/hdphoto5.wdp"/><Relationship Id="rId15" Type="http://schemas.openxmlformats.org/officeDocument/2006/relationships/image" Target="../media/image28.png"/><Relationship Id="rId10" Type="http://schemas.microsoft.com/office/2007/relationships/hdphoto" Target="../media/hdphoto7.wdp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microsoft.com/office/2007/relationships/hdphoto" Target="../media/hdphoto13.wdp"/><Relationship Id="rId3" Type="http://schemas.openxmlformats.org/officeDocument/2006/relationships/image" Target="../media/image30.png"/><Relationship Id="rId7" Type="http://schemas.microsoft.com/office/2007/relationships/hdphoto" Target="../media/hdphoto8.wdp"/><Relationship Id="rId12" Type="http://schemas.microsoft.com/office/2007/relationships/hdphoto" Target="../media/hdphoto10.wdp"/><Relationship Id="rId17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5353521" y="1468267"/>
            <a:ext cx="4695736" cy="2875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0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</a:t>
            </a: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지능</a:t>
            </a:r>
            <a:endParaRPr kumimoji="1" lang="en-US" altLang="ko-KR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>
              <a:buNone/>
            </a:pPr>
            <a:r>
              <a:rPr kumimoji="1" lang="ko-KR" altLang="en-US" sz="10000" dirty="0" err="1">
                <a:solidFill>
                  <a:schemeClr val="bg1">
                    <a:lumMod val="9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키트</a:t>
            </a:r>
            <a:r>
              <a:rPr kumimoji="1" lang="ko-KR" altLang="en-US" sz="10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조립</a:t>
            </a:r>
            <a:endParaRPr kumimoji="1" lang="ko-Kore-KR" altLang="en-US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-194553" y="5002432"/>
            <a:ext cx="4108185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0" y="5027447"/>
            <a:ext cx="3721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인공지능 키트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조립해봅시다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4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30">
            <a:extLst>
              <a:ext uri="{FF2B5EF4-FFF2-40B4-BE49-F238E27FC236}">
                <a16:creationId xmlns:a16="http://schemas.microsoft.com/office/drawing/2014/main" id="{3EAAD39E-B51F-4D6F-8904-5CE94A4E839B}"/>
              </a:ext>
            </a:extLst>
          </p:cNvPr>
          <p:cNvSpPr/>
          <p:nvPr/>
        </p:nvSpPr>
        <p:spPr>
          <a:xfrm>
            <a:off x="5847095" y="2542990"/>
            <a:ext cx="5590677" cy="3912673"/>
          </a:xfrm>
          <a:prstGeom prst="roundRect">
            <a:avLst>
              <a:gd name="adj" fmla="val 2594"/>
            </a:avLst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338377" y="555436"/>
            <a:ext cx="15223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구조물 조립 방법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사각형: 둥근 모서리 30">
            <a:extLst>
              <a:ext uri="{FF2B5EF4-FFF2-40B4-BE49-F238E27FC236}">
                <a16:creationId xmlns:a16="http://schemas.microsoft.com/office/drawing/2014/main" id="{14E205F9-D6BD-41F0-9224-931364D2A562}"/>
              </a:ext>
            </a:extLst>
          </p:cNvPr>
          <p:cNvSpPr/>
          <p:nvPr/>
        </p:nvSpPr>
        <p:spPr>
          <a:xfrm>
            <a:off x="5847095" y="616644"/>
            <a:ext cx="5590678" cy="2180523"/>
          </a:xfrm>
          <a:prstGeom prst="roundRect">
            <a:avLst>
              <a:gd name="adj" fmla="val 2594"/>
            </a:avLst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5C6516-3ADE-4D14-8190-949B9E92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44" b="90764" l="10000" r="90000">
                        <a14:foregroundMark x1="24259" y1="88194" x2="85000" y2="89444"/>
                        <a14:foregroundMark x1="23519" y1="81806" x2="22593" y2="74653"/>
                        <a14:foregroundMark x1="22593" y1="74653" x2="24630" y2="27639"/>
                        <a14:foregroundMark x1="24630" y1="27639" x2="22963" y2="19028"/>
                        <a14:foregroundMark x1="23519" y1="18333" x2="83148" y2="16944"/>
                        <a14:foregroundMark x1="83889" y1="82917" x2="83148" y2="70694"/>
                      </a14:backgroundRemoval>
                    </a14:imgEffect>
                  </a14:imgLayer>
                </a14:imgProps>
              </a:ext>
            </a:extLst>
          </a:blip>
          <a:srcRect t="7883"/>
          <a:stretch/>
        </p:blipFill>
        <p:spPr>
          <a:xfrm rot="5400000">
            <a:off x="6203900" y="443641"/>
            <a:ext cx="1559967" cy="1915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8C140F-9D75-4758-979C-728B9128D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704" y1="82917" x2="61852" y2="81667"/>
                        <a14:backgroundMark x1="28889" y1="80000" x2="55185" y2="78056"/>
                        <a14:backgroundMark x1="62222" y1="80139" x2="62593" y2="8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8079055" y="569413"/>
            <a:ext cx="1510564" cy="166443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361584" y="2173644"/>
            <a:ext cx="1297497" cy="307777"/>
            <a:chOff x="6798807" y="2268306"/>
            <a:chExt cx="1297497" cy="30777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85FEAC-773D-4B81-AF61-1B40F7118780}"/>
                </a:ext>
              </a:extLst>
            </p:cNvPr>
            <p:cNvSpPr/>
            <p:nvPr/>
          </p:nvSpPr>
          <p:spPr>
            <a:xfrm>
              <a:off x="6798807" y="2314244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89BA7-34D4-41EC-92FB-90DBD759BC20}"/>
                </a:ext>
              </a:extLst>
            </p:cNvPr>
            <p:cNvSpPr txBox="1"/>
            <p:nvPr/>
          </p:nvSpPr>
          <p:spPr>
            <a:xfrm>
              <a:off x="6993117" y="2268306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메인 지지대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17629" y="2173644"/>
            <a:ext cx="1086273" cy="307777"/>
            <a:chOff x="8672178" y="4446279"/>
            <a:chExt cx="1086273" cy="30777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EF3F79-7912-4036-A4DD-F35EBF3BB1A4}"/>
                </a:ext>
              </a:extLst>
            </p:cNvPr>
            <p:cNvSpPr/>
            <p:nvPr/>
          </p:nvSpPr>
          <p:spPr>
            <a:xfrm>
              <a:off x="8672178" y="4492217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2D3D29-3571-4339-A05B-D9CFBC3AFF5B}"/>
                </a:ext>
              </a:extLst>
            </p:cNvPr>
            <p:cNvSpPr txBox="1"/>
            <p:nvPr/>
          </p:nvSpPr>
          <p:spPr>
            <a:xfrm>
              <a:off x="8828388" y="4446279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수직 막대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115348" y="2173644"/>
            <a:ext cx="725225" cy="307777"/>
            <a:chOff x="7084790" y="5212875"/>
            <a:chExt cx="725225" cy="30777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2A85C9B-0A6E-4DD7-A56F-76901BF3B08C}"/>
                </a:ext>
              </a:extLst>
            </p:cNvPr>
            <p:cNvSpPr/>
            <p:nvPr/>
          </p:nvSpPr>
          <p:spPr>
            <a:xfrm>
              <a:off x="7084790" y="5258813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0BA0A-ABFB-45C3-A048-5178B9DB3F65}"/>
                </a:ext>
              </a:extLst>
            </p:cNvPr>
            <p:cNvSpPr txBox="1"/>
            <p:nvPr/>
          </p:nvSpPr>
          <p:spPr>
            <a:xfrm>
              <a:off x="7279100" y="521287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렌치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EC3A4BB-17EE-4180-BA7E-AEF11F73B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235" t="42037" r="30864" b="45000"/>
          <a:stretch/>
        </p:blipFill>
        <p:spPr>
          <a:xfrm rot="20700000">
            <a:off x="9493961" y="1099517"/>
            <a:ext cx="1674576" cy="604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26A7EC-8F1C-4732-A558-7D479FFF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368" y="2789180"/>
            <a:ext cx="2072014" cy="2762685"/>
          </a:xfrm>
          <a:prstGeom prst="roundRect">
            <a:avLst>
              <a:gd name="adj" fmla="val 10538"/>
            </a:avLst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A18A1B9-EAF1-48FF-B141-381B503A9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8870" y="2789179"/>
            <a:ext cx="2072014" cy="2762685"/>
          </a:xfrm>
          <a:prstGeom prst="roundRect">
            <a:avLst>
              <a:gd name="adj" fmla="val 9925"/>
            </a:avLst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0E0D27-6A0B-49B3-A4C0-0AE945452E0B}"/>
              </a:ext>
            </a:extLst>
          </p:cNvPr>
          <p:cNvSpPr txBox="1"/>
          <p:nvPr/>
        </p:nvSpPr>
        <p:spPr>
          <a:xfrm>
            <a:off x="9044725" y="5652762"/>
            <a:ext cx="2529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렌치를 이용해 구조물 속 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이너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브라켓을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 방향으로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돌립니다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CBD3FB-AC39-4892-B204-F05CB52D145E}"/>
              </a:ext>
            </a:extLst>
          </p:cNvPr>
          <p:cNvGrpSpPr/>
          <p:nvPr/>
        </p:nvGrpSpPr>
        <p:grpSpPr>
          <a:xfrm>
            <a:off x="6025893" y="5555142"/>
            <a:ext cx="2379177" cy="702693"/>
            <a:chOff x="6217748" y="5555142"/>
            <a:chExt cx="2379177" cy="7026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4FBF39-864F-4AC0-8598-6E58EC3813C1}"/>
                </a:ext>
              </a:extLst>
            </p:cNvPr>
            <p:cNvSpPr txBox="1"/>
            <p:nvPr/>
          </p:nvSpPr>
          <p:spPr>
            <a:xfrm>
              <a:off x="6217748" y="5555142"/>
              <a:ext cx="2379177" cy="702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     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메인지지대에       </a:t>
              </a:r>
              <a:endPara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       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수직 막대를 올립니다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C75D683-E72E-4D4C-A85E-9B0D839C75DA}"/>
                </a:ext>
              </a:extLst>
            </p:cNvPr>
            <p:cNvSpPr/>
            <p:nvPr/>
          </p:nvSpPr>
          <p:spPr>
            <a:xfrm>
              <a:off x="6487177" y="5664131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638C723-1B55-40C4-90B3-99B352DE831C}"/>
                </a:ext>
              </a:extLst>
            </p:cNvPr>
            <p:cNvSpPr/>
            <p:nvPr/>
          </p:nvSpPr>
          <p:spPr>
            <a:xfrm>
              <a:off x="6487177" y="5981704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CDC9B67-E99B-42B5-82CF-1DCB7315248C}"/>
              </a:ext>
            </a:extLst>
          </p:cNvPr>
          <p:cNvSpPr/>
          <p:nvPr/>
        </p:nvSpPr>
        <p:spPr>
          <a:xfrm>
            <a:off x="8863473" y="5701098"/>
            <a:ext cx="199841" cy="2159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8" name="텍스트 개체 틀 24">
            <a:extLst>
              <a:ext uri="{FF2B5EF4-FFF2-40B4-BE49-F238E27FC236}">
                <a16:creationId xmlns:a16="http://schemas.microsoft.com/office/drawing/2014/main" id="{A204F1BC-DFE2-45CC-8E69-E215D174725B}"/>
              </a:ext>
            </a:extLst>
          </p:cNvPr>
          <p:cNvSpPr txBox="1">
            <a:spLocks/>
          </p:cNvSpPr>
          <p:nvPr/>
        </p:nvSpPr>
        <p:spPr>
          <a:xfrm>
            <a:off x="323920" y="1941195"/>
            <a:ext cx="1935804" cy="461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지지대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E10B0C-BB4C-4FF5-95DC-5E05A0AD3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77" y="2461167"/>
            <a:ext cx="4810286" cy="25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4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338377" y="555436"/>
            <a:ext cx="15223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구조물 조립 방법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텍스트 개체 틀 24">
            <a:extLst>
              <a:ext uri="{FF2B5EF4-FFF2-40B4-BE49-F238E27FC236}">
                <a16:creationId xmlns:a16="http://schemas.microsoft.com/office/drawing/2014/main" id="{A204F1BC-DFE2-45CC-8E69-E215D174725B}"/>
              </a:ext>
            </a:extLst>
          </p:cNvPr>
          <p:cNvSpPr txBox="1">
            <a:spLocks/>
          </p:cNvSpPr>
          <p:nvPr/>
        </p:nvSpPr>
        <p:spPr>
          <a:xfrm>
            <a:off x="344940" y="1005774"/>
            <a:ext cx="1935804" cy="461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구조물</a:t>
            </a:r>
          </a:p>
        </p:txBody>
      </p:sp>
      <p:sp>
        <p:nvSpPr>
          <p:cNvPr id="25" name="화살표: 오른쪽 61">
            <a:extLst>
              <a:ext uri="{FF2B5EF4-FFF2-40B4-BE49-F238E27FC236}">
                <a16:creationId xmlns:a16="http://schemas.microsoft.com/office/drawing/2014/main" id="{26EC896B-DEFF-4ECF-8D8A-EDDE04D792EE}"/>
              </a:ext>
            </a:extLst>
          </p:cNvPr>
          <p:cNvSpPr/>
          <p:nvPr/>
        </p:nvSpPr>
        <p:spPr>
          <a:xfrm>
            <a:off x="3170909" y="5178171"/>
            <a:ext cx="8715619" cy="231111"/>
          </a:xfrm>
          <a:prstGeom prst="rightArrow">
            <a:avLst>
              <a:gd name="adj1" fmla="val 50000"/>
              <a:gd name="adj2" fmla="val 148913"/>
            </a:avLst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30">
            <a:extLst>
              <a:ext uri="{FF2B5EF4-FFF2-40B4-BE49-F238E27FC236}">
                <a16:creationId xmlns:a16="http://schemas.microsoft.com/office/drawing/2014/main" id="{14E205F9-D6BD-41F0-9224-931364D2A562}"/>
              </a:ext>
            </a:extLst>
          </p:cNvPr>
          <p:cNvSpPr/>
          <p:nvPr/>
        </p:nvSpPr>
        <p:spPr>
          <a:xfrm>
            <a:off x="341789" y="1488422"/>
            <a:ext cx="2186940" cy="4796763"/>
          </a:xfrm>
          <a:prstGeom prst="roundRect">
            <a:avLst>
              <a:gd name="adj" fmla="val 5413"/>
            </a:avLst>
          </a:prstGeom>
          <a:solidFill>
            <a:srgbClr val="E6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7691" y="2249024"/>
            <a:ext cx="898349" cy="307777"/>
            <a:chOff x="1025879" y="2249024"/>
            <a:chExt cx="898349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85FEAC-773D-4B81-AF61-1B40F7118780}"/>
                </a:ext>
              </a:extLst>
            </p:cNvPr>
            <p:cNvSpPr/>
            <p:nvPr/>
          </p:nvSpPr>
          <p:spPr>
            <a:xfrm>
              <a:off x="1025879" y="2294962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E89BA7-34D4-41EC-92FB-90DBD759BC20}"/>
                </a:ext>
              </a:extLst>
            </p:cNvPr>
            <p:cNvSpPr txBox="1"/>
            <p:nvPr/>
          </p:nvSpPr>
          <p:spPr>
            <a:xfrm>
              <a:off x="1220189" y="2249024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09A87A6-A9A4-48F6-8883-4B6BEF3D1220}"/>
              </a:ext>
            </a:extLst>
          </p:cNvPr>
          <p:cNvCxnSpPr>
            <a:cxnSpLocks/>
          </p:cNvCxnSpPr>
          <p:nvPr/>
        </p:nvCxnSpPr>
        <p:spPr>
          <a:xfrm>
            <a:off x="2812704" y="1411842"/>
            <a:ext cx="0" cy="4962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70B8F375-8DD6-45C1-82AA-4A40E56A0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463" b="56426" l="44987" r="59319">
                        <a14:backgroundMark x1="49236" y1="40463" x2="53611" y2="40833"/>
                      </a14:backgroundRemoval>
                    </a14:imgEffect>
                  </a14:imgLayer>
                </a14:imgProps>
              </a:ext>
            </a:extLst>
          </a:blip>
          <a:srcRect l="43195" t="35093" r="38889" b="41204"/>
          <a:stretch/>
        </p:blipFill>
        <p:spPr>
          <a:xfrm>
            <a:off x="1131890" y="1636090"/>
            <a:ext cx="589950" cy="5853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B3CC54B-3A9D-408C-BE02-605707EC0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6759" y1="37639" x2="20185" y2="51944"/>
                        <a14:backgroundMark x1="20185" y1="51944" x2="20370" y2="53125"/>
                        <a14:backgroundMark x1="54630" y1="38542" x2="60185" y2="44167"/>
                        <a14:backgroundMark x1="60185" y1="44167" x2="58889" y2="51042"/>
                        <a14:backgroundMark x1="58889" y1="51042" x2="50926" y2="53681"/>
                        <a14:backgroundMark x1="54444" y1="38889" x2="62685" y2="43056"/>
                        <a14:backgroundMark x1="62685" y1="43056" x2="62870" y2="43472"/>
                        <a14:backgroundMark x1="59444" y1="38889" x2="64722" y2="44792"/>
                        <a14:backgroundMark x1="64722" y1="44792" x2="62870" y2="42431"/>
                        <a14:backgroundMark x1="63611" y1="42014" x2="65833" y2="44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99" y="2522344"/>
            <a:ext cx="831733" cy="110897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15994B1-6972-4001-8381-04FDDDB31D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59" b="21014"/>
          <a:stretch/>
        </p:blipFill>
        <p:spPr>
          <a:xfrm>
            <a:off x="492616" y="3987259"/>
            <a:ext cx="1973599" cy="45861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77691" y="3332990"/>
            <a:ext cx="898349" cy="307777"/>
            <a:chOff x="1025879" y="3332990"/>
            <a:chExt cx="898349" cy="307777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6E3CFE-3BB8-443E-94AA-220E381408AC}"/>
                </a:ext>
              </a:extLst>
            </p:cNvPr>
            <p:cNvSpPr/>
            <p:nvPr/>
          </p:nvSpPr>
          <p:spPr>
            <a:xfrm>
              <a:off x="1025879" y="3378928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EF9B10-38E6-4184-84CC-29726C506D1A}"/>
                </a:ext>
              </a:extLst>
            </p:cNvPr>
            <p:cNvSpPr txBox="1"/>
            <p:nvPr/>
          </p:nvSpPr>
          <p:spPr>
            <a:xfrm>
              <a:off x="1220189" y="3332990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연결선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721365C-3FC4-485A-9CA7-6CE33FFDF180}"/>
              </a:ext>
            </a:extLst>
          </p:cNvPr>
          <p:cNvSpPr txBox="1"/>
          <p:nvPr/>
        </p:nvSpPr>
        <p:spPr>
          <a:xfrm>
            <a:off x="788710" y="4714116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케이스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A157A7E-E409-4B5B-AEA5-71A8830F95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70" b="11838"/>
          <a:stretch/>
        </p:blipFill>
        <p:spPr>
          <a:xfrm>
            <a:off x="3045260" y="740497"/>
            <a:ext cx="1514491" cy="1225136"/>
          </a:xfrm>
          <a:prstGeom prst="roundRect">
            <a:avLst>
              <a:gd name="adj" fmla="val 7211"/>
            </a:avLst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2524C09-AFA1-4911-9E8E-CF9183536A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91" b="13808"/>
          <a:stretch/>
        </p:blipFill>
        <p:spPr>
          <a:xfrm>
            <a:off x="5253472" y="738808"/>
            <a:ext cx="1592059" cy="1228515"/>
          </a:xfrm>
          <a:prstGeom prst="roundRect">
            <a:avLst>
              <a:gd name="adj" fmla="val 6518"/>
            </a:avLst>
          </a:prstGeom>
        </p:spPr>
      </p:pic>
      <p:grpSp>
        <p:nvGrpSpPr>
          <p:cNvPr id="80" name="그룹 79"/>
          <p:cNvGrpSpPr/>
          <p:nvPr/>
        </p:nvGrpSpPr>
        <p:grpSpPr>
          <a:xfrm>
            <a:off x="3098600" y="2076682"/>
            <a:ext cx="4398043" cy="307777"/>
            <a:chOff x="3170909" y="2076682"/>
            <a:chExt cx="4398043" cy="30777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B25AB7B-1ECD-4E65-B471-E1CD700A7EE8}"/>
                </a:ext>
              </a:extLst>
            </p:cNvPr>
            <p:cNvSpPr/>
            <p:nvPr/>
          </p:nvSpPr>
          <p:spPr>
            <a:xfrm>
              <a:off x="3170909" y="2122620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4B485A-B213-4B01-9281-9B8D504A35F4}"/>
                </a:ext>
              </a:extLst>
            </p:cNvPr>
            <p:cNvSpPr txBox="1"/>
            <p:nvPr/>
          </p:nvSpPr>
          <p:spPr>
            <a:xfrm>
              <a:off x="3376779" y="2076682"/>
              <a:ext cx="4192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 후면에 닫힌 입구를 사진과 같이 열어줍니다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48" name="화살표: 오른쪽 10">
            <a:extLst>
              <a:ext uri="{FF2B5EF4-FFF2-40B4-BE49-F238E27FC236}">
                <a16:creationId xmlns:a16="http://schemas.microsoft.com/office/drawing/2014/main" id="{0C6EA969-287A-4804-926F-66587A306904}"/>
              </a:ext>
            </a:extLst>
          </p:cNvPr>
          <p:cNvSpPr/>
          <p:nvPr/>
        </p:nvSpPr>
        <p:spPr>
          <a:xfrm>
            <a:off x="4736754" y="1237510"/>
            <a:ext cx="333375" cy="231111"/>
          </a:xfrm>
          <a:prstGeom prst="rightArrow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41D4ABE-40ED-409A-979B-1B86ED3BB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5260" y="2549320"/>
            <a:ext cx="1514491" cy="1357820"/>
          </a:xfrm>
          <a:prstGeom prst="roundRect">
            <a:avLst>
              <a:gd name="adj" fmla="val 9616"/>
            </a:avLst>
          </a:prstGeom>
        </p:spPr>
      </p:pic>
      <p:grpSp>
        <p:nvGrpSpPr>
          <p:cNvPr id="24" name="그룹 23"/>
          <p:cNvGrpSpPr/>
          <p:nvPr/>
        </p:nvGrpSpPr>
        <p:grpSpPr>
          <a:xfrm>
            <a:off x="3098600" y="4012296"/>
            <a:ext cx="4723035" cy="307777"/>
            <a:chOff x="3098600" y="4012296"/>
            <a:chExt cx="4723035" cy="307777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4E52ED-D7BF-4B5F-8B04-6C8E3106AE80}"/>
                </a:ext>
              </a:extLst>
            </p:cNvPr>
            <p:cNvSpPr/>
            <p:nvPr/>
          </p:nvSpPr>
          <p:spPr>
            <a:xfrm>
              <a:off x="3098600" y="4058234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B7F067-79E1-4B60-92E0-C06AA3D77058}"/>
                </a:ext>
              </a:extLst>
            </p:cNvPr>
            <p:cNvSpPr txBox="1"/>
            <p:nvPr/>
          </p:nvSpPr>
          <p:spPr>
            <a:xfrm>
              <a:off x="3281610" y="4012296"/>
              <a:ext cx="45400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연결선의 파란부분이 보이는 방향으로 넣고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닫아줍니다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3D1C65A5-C8BE-4D12-9F40-8C07032F3E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89" r="12478" b="7087"/>
          <a:stretch/>
        </p:blipFill>
        <p:spPr>
          <a:xfrm>
            <a:off x="5253472" y="2524620"/>
            <a:ext cx="1592059" cy="1407221"/>
          </a:xfrm>
          <a:prstGeom prst="roundRect">
            <a:avLst>
              <a:gd name="adj" fmla="val 7294"/>
            </a:avLst>
          </a:prstGeom>
        </p:spPr>
      </p:pic>
      <p:sp>
        <p:nvSpPr>
          <p:cNvPr id="53" name="화살표: 오른쪽 54">
            <a:extLst>
              <a:ext uri="{FF2B5EF4-FFF2-40B4-BE49-F238E27FC236}">
                <a16:creationId xmlns:a16="http://schemas.microsoft.com/office/drawing/2014/main" id="{CF33F63B-527C-43DB-999E-D493E9EDD6D8}"/>
              </a:ext>
            </a:extLst>
          </p:cNvPr>
          <p:cNvSpPr/>
          <p:nvPr/>
        </p:nvSpPr>
        <p:spPr>
          <a:xfrm>
            <a:off x="4736754" y="3112675"/>
            <a:ext cx="333375" cy="231111"/>
          </a:xfrm>
          <a:prstGeom prst="rightArrow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26400" y="4470133"/>
            <a:ext cx="1758891" cy="246221"/>
            <a:chOff x="511343" y="4470133"/>
            <a:chExt cx="1758891" cy="246221"/>
          </a:xfrm>
        </p:grpSpPr>
        <p:grpSp>
          <p:nvGrpSpPr>
            <p:cNvPr id="19" name="그룹 18"/>
            <p:cNvGrpSpPr/>
            <p:nvPr/>
          </p:nvGrpSpPr>
          <p:grpSpPr>
            <a:xfrm>
              <a:off x="577158" y="4483928"/>
              <a:ext cx="1627309" cy="215900"/>
              <a:chOff x="577158" y="4483928"/>
              <a:chExt cx="1627309" cy="2159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7A6D258-BBDC-4E2B-9AB5-B77F99A2D47E}"/>
                  </a:ext>
                </a:extLst>
              </p:cNvPr>
              <p:cNvSpPr/>
              <p:nvPr/>
            </p:nvSpPr>
            <p:spPr>
              <a:xfrm>
                <a:off x="577158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07F5ACAB-3610-468A-8F4E-2D1132F54031}"/>
                  </a:ext>
                </a:extLst>
              </p:cNvPr>
              <p:cNvSpPr/>
              <p:nvPr/>
            </p:nvSpPr>
            <p:spPr>
              <a:xfrm>
                <a:off x="897860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5DCC6F-61C9-4F94-B44B-50C5A939533F}"/>
                  </a:ext>
                </a:extLst>
              </p:cNvPr>
              <p:cNvSpPr/>
              <p:nvPr/>
            </p:nvSpPr>
            <p:spPr>
              <a:xfrm>
                <a:off x="1261429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809879BD-CB4A-4B59-BC6B-EA1B9A58D122}"/>
                  </a:ext>
                </a:extLst>
              </p:cNvPr>
              <p:cNvSpPr/>
              <p:nvPr/>
            </p:nvSpPr>
            <p:spPr>
              <a:xfrm>
                <a:off x="1624998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01AADB8-C10F-4237-B157-79D7CEF9E6ED}"/>
                  </a:ext>
                </a:extLst>
              </p:cNvPr>
              <p:cNvSpPr/>
              <p:nvPr/>
            </p:nvSpPr>
            <p:spPr>
              <a:xfrm>
                <a:off x="1988567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11343" y="4470133"/>
              <a:ext cx="1758891" cy="246221"/>
              <a:chOff x="516003" y="4474135"/>
              <a:chExt cx="1758891" cy="24622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66B7BF-949A-42A9-82D8-A0E57A1B6504}"/>
                  </a:ext>
                </a:extLst>
              </p:cNvPr>
              <p:cNvSpPr txBox="1"/>
              <p:nvPr/>
            </p:nvSpPr>
            <p:spPr>
              <a:xfrm>
                <a:off x="51600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892373-8DC6-4073-8127-D18EF9321470}"/>
                  </a:ext>
                </a:extLst>
              </p:cNvPr>
              <p:cNvSpPr txBox="1"/>
              <p:nvPr/>
            </p:nvSpPr>
            <p:spPr>
              <a:xfrm>
                <a:off x="83715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7F463C-C039-4027-8F67-41B4624A224C}"/>
                  </a:ext>
                </a:extLst>
              </p:cNvPr>
              <p:cNvSpPr txBox="1"/>
              <p:nvPr/>
            </p:nvSpPr>
            <p:spPr>
              <a:xfrm>
                <a:off x="120034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42A2AB-BFD0-4173-8FB7-B6B413140ADB}"/>
                  </a:ext>
                </a:extLst>
              </p:cNvPr>
              <p:cNvSpPr txBox="1"/>
              <p:nvPr/>
            </p:nvSpPr>
            <p:spPr>
              <a:xfrm>
                <a:off x="156353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498EA6-EB7F-4FCB-A6BC-43B3ED5D7C70}"/>
                  </a:ext>
                </a:extLst>
              </p:cNvPr>
              <p:cNvSpPr txBox="1"/>
              <p:nvPr/>
            </p:nvSpPr>
            <p:spPr>
              <a:xfrm>
                <a:off x="1926722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6.5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66D7234-88C0-493F-BBEA-0C0ED0B338E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0" t="16339" b="7693"/>
          <a:stretch/>
        </p:blipFill>
        <p:spPr>
          <a:xfrm>
            <a:off x="3529448" y="4555222"/>
            <a:ext cx="1563993" cy="1397909"/>
          </a:xfrm>
          <a:prstGeom prst="roundRect">
            <a:avLst>
              <a:gd name="adj" fmla="val 4569"/>
            </a:avLst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C50819A-FA88-411D-AA0B-9360103726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504"/>
          <a:stretch/>
        </p:blipFill>
        <p:spPr>
          <a:xfrm>
            <a:off x="5650262" y="4562643"/>
            <a:ext cx="1577287" cy="1375282"/>
          </a:xfrm>
          <a:prstGeom prst="roundRect">
            <a:avLst>
              <a:gd name="adj" fmla="val 3316"/>
            </a:avLst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26B5E10A-119B-4A1F-8413-64503F6BF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4370" y="4562643"/>
            <a:ext cx="1501085" cy="1375281"/>
          </a:xfrm>
          <a:prstGeom prst="roundRect">
            <a:avLst>
              <a:gd name="adj" fmla="val 5335"/>
            </a:avLst>
          </a:prstGeom>
        </p:spPr>
      </p:pic>
      <p:grpSp>
        <p:nvGrpSpPr>
          <p:cNvPr id="85" name="그룹 84"/>
          <p:cNvGrpSpPr/>
          <p:nvPr/>
        </p:nvGrpSpPr>
        <p:grpSpPr>
          <a:xfrm>
            <a:off x="3098600" y="6147333"/>
            <a:ext cx="6186149" cy="307777"/>
            <a:chOff x="3510830" y="6147333"/>
            <a:chExt cx="6186149" cy="307777"/>
          </a:xfrm>
        </p:grpSpPr>
        <p:grpSp>
          <p:nvGrpSpPr>
            <p:cNvPr id="82" name="그룹 81"/>
            <p:cNvGrpSpPr/>
            <p:nvPr/>
          </p:nvGrpSpPr>
          <p:grpSpPr>
            <a:xfrm>
              <a:off x="3510830" y="6178111"/>
              <a:ext cx="348172" cy="246221"/>
              <a:chOff x="4876993" y="6177359"/>
              <a:chExt cx="348172" cy="246221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0E7E3EC-4DA3-4A31-8FE3-FA71564DDCC2}"/>
                  </a:ext>
                </a:extLst>
              </p:cNvPr>
              <p:cNvSpPr/>
              <p:nvPr/>
            </p:nvSpPr>
            <p:spPr>
              <a:xfrm>
                <a:off x="4938148" y="6188629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404141-15AE-4DEF-BD5F-E7E3996B645D}"/>
                  </a:ext>
                </a:extLst>
              </p:cNvPr>
              <p:cNvSpPr txBox="1"/>
              <p:nvPr/>
            </p:nvSpPr>
            <p:spPr>
              <a:xfrm>
                <a:off x="4876993" y="6177359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A9AB8B-89C2-41EF-AECC-082B0688ACDD}"/>
                </a:ext>
              </a:extLst>
            </p:cNvPr>
            <p:cNvSpPr txBox="1"/>
            <p:nvPr/>
          </p:nvSpPr>
          <p:spPr>
            <a:xfrm>
              <a:off x="3752723" y="6147333"/>
              <a:ext cx="5944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카메라를 올린 다음 차례대로     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    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올린 다음       을 </a:t>
              </a:r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관통시킵니다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244253" y="6167601"/>
              <a:ext cx="634105" cy="246221"/>
              <a:chOff x="6385512" y="6209363"/>
              <a:chExt cx="634105" cy="24622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F712BC9-0716-4311-A29B-4CA0465FFC23}"/>
                  </a:ext>
                </a:extLst>
              </p:cNvPr>
              <p:cNvSpPr/>
              <p:nvPr/>
            </p:nvSpPr>
            <p:spPr>
              <a:xfrm>
                <a:off x="6455545" y="6224411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4BC399-9649-4665-A0DA-4C3548C8BD6C}"/>
                  </a:ext>
                </a:extLst>
              </p:cNvPr>
              <p:cNvSpPr txBox="1"/>
              <p:nvPr/>
            </p:nvSpPr>
            <p:spPr>
              <a:xfrm>
                <a:off x="6385512" y="6209363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377B3E8-043D-4A2A-A2C8-D322DE8128D6}"/>
                  </a:ext>
                </a:extLst>
              </p:cNvPr>
              <p:cNvSpPr/>
              <p:nvPr/>
            </p:nvSpPr>
            <p:spPr>
              <a:xfrm>
                <a:off x="6741478" y="6224411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0ADA44B-D4E0-482D-B28E-9B63E3996E37}"/>
                  </a:ext>
                </a:extLst>
              </p:cNvPr>
              <p:cNvSpPr txBox="1"/>
              <p:nvPr/>
            </p:nvSpPr>
            <p:spPr>
              <a:xfrm>
                <a:off x="6671445" y="6209363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7829557" y="6178111"/>
              <a:ext cx="348172" cy="246221"/>
              <a:chOff x="8680885" y="6187869"/>
              <a:chExt cx="348172" cy="246221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DC57E6C-B3C3-4657-9110-804A66666AA5}"/>
                  </a:ext>
                </a:extLst>
              </p:cNvPr>
              <p:cNvSpPr/>
              <p:nvPr/>
            </p:nvSpPr>
            <p:spPr>
              <a:xfrm>
                <a:off x="8740408" y="6202917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C0CCA75-415F-49BE-8B07-A8489440667F}"/>
                  </a:ext>
                </a:extLst>
              </p:cNvPr>
              <p:cNvSpPr txBox="1"/>
              <p:nvPr/>
            </p:nvSpPr>
            <p:spPr>
              <a:xfrm>
                <a:off x="8680885" y="6187869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CAD47A19-7167-41C9-BE79-0A3B25FDFE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2277" y="4568721"/>
            <a:ext cx="1444481" cy="1356747"/>
          </a:xfrm>
          <a:prstGeom prst="roundRect">
            <a:avLst>
              <a:gd name="adj" fmla="val 5180"/>
            </a:avLst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1E7854F-B696-4EAB-BB86-8605251EDC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28119" y1="40831" x2="28119" y2="48900"/>
                        <a14:backgroundMark x1="28119" y1="48900" x2="28119" y2="48900"/>
                        <a14:backgroundMark x1="25941" y1="49633" x2="27921" y2="73594"/>
                        <a14:backgroundMark x1="45545" y1="65037" x2="49307" y2="65770"/>
                        <a14:backgroundMark x1="41386" y1="68215" x2="44752" y2="67726"/>
                        <a14:backgroundMark x1="45545" y1="64059" x2="40000" y2="70416"/>
                        <a14:backgroundMark x1="49109" y1="63814" x2="53069" y2="66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443" y="4993066"/>
            <a:ext cx="974844" cy="78952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977691" y="5642531"/>
            <a:ext cx="898349" cy="307777"/>
            <a:chOff x="1025879" y="5642531"/>
            <a:chExt cx="898349" cy="307777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8282E27-8C5F-4C69-BF77-0BE5B8C7E1D5}"/>
                </a:ext>
              </a:extLst>
            </p:cNvPr>
            <p:cNvSpPr/>
            <p:nvPr/>
          </p:nvSpPr>
          <p:spPr>
            <a:xfrm>
              <a:off x="1025879" y="5688469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7</a:t>
              </a:r>
              <a:endParaRPr lang="ko-KR" altLang="en-US" sz="11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2549D09-E392-406B-8268-675C38EB4187}"/>
                </a:ext>
              </a:extLst>
            </p:cNvPr>
            <p:cNvSpPr txBox="1"/>
            <p:nvPr/>
          </p:nvSpPr>
          <p:spPr>
            <a:xfrm>
              <a:off x="1220189" y="5642531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마감재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10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041755C0-13E5-4581-AF57-A0664BE7E21F}"/>
              </a:ext>
            </a:extLst>
          </p:cNvPr>
          <p:cNvSpPr txBox="1"/>
          <p:nvPr/>
        </p:nvSpPr>
        <p:spPr>
          <a:xfrm>
            <a:off x="3166941" y="3490260"/>
            <a:ext cx="437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관통된       에     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시계방향으로 돌려 고정시킵니다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338377" y="555436"/>
            <a:ext cx="15223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구조물 조립 방법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텍스트 개체 틀 24">
            <a:extLst>
              <a:ext uri="{FF2B5EF4-FFF2-40B4-BE49-F238E27FC236}">
                <a16:creationId xmlns:a16="http://schemas.microsoft.com/office/drawing/2014/main" id="{A204F1BC-DFE2-45CC-8E69-E215D174725B}"/>
              </a:ext>
            </a:extLst>
          </p:cNvPr>
          <p:cNvSpPr txBox="1">
            <a:spLocks/>
          </p:cNvSpPr>
          <p:nvPr/>
        </p:nvSpPr>
        <p:spPr>
          <a:xfrm>
            <a:off x="344940" y="1005774"/>
            <a:ext cx="1935804" cy="461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구조물</a:t>
            </a:r>
          </a:p>
        </p:txBody>
      </p:sp>
      <p:sp>
        <p:nvSpPr>
          <p:cNvPr id="26" name="사각형: 둥근 모서리 30">
            <a:extLst>
              <a:ext uri="{FF2B5EF4-FFF2-40B4-BE49-F238E27FC236}">
                <a16:creationId xmlns:a16="http://schemas.microsoft.com/office/drawing/2014/main" id="{14E205F9-D6BD-41F0-9224-931364D2A562}"/>
              </a:ext>
            </a:extLst>
          </p:cNvPr>
          <p:cNvSpPr/>
          <p:nvPr/>
        </p:nvSpPr>
        <p:spPr>
          <a:xfrm>
            <a:off x="341789" y="1488422"/>
            <a:ext cx="2186940" cy="4796763"/>
          </a:xfrm>
          <a:prstGeom prst="roundRect">
            <a:avLst>
              <a:gd name="adj" fmla="val 5413"/>
            </a:avLst>
          </a:prstGeom>
          <a:solidFill>
            <a:srgbClr val="E6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7691" y="2249024"/>
            <a:ext cx="898349" cy="307777"/>
            <a:chOff x="1025879" y="2249024"/>
            <a:chExt cx="898349" cy="307777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85FEAC-773D-4B81-AF61-1B40F7118780}"/>
                </a:ext>
              </a:extLst>
            </p:cNvPr>
            <p:cNvSpPr/>
            <p:nvPr/>
          </p:nvSpPr>
          <p:spPr>
            <a:xfrm>
              <a:off x="1025879" y="2294962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E89BA7-34D4-41EC-92FB-90DBD759BC20}"/>
                </a:ext>
              </a:extLst>
            </p:cNvPr>
            <p:cNvSpPr txBox="1"/>
            <p:nvPr/>
          </p:nvSpPr>
          <p:spPr>
            <a:xfrm>
              <a:off x="1220189" y="2249024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카메라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09A87A6-A9A4-48F6-8883-4B6BEF3D1220}"/>
              </a:ext>
            </a:extLst>
          </p:cNvPr>
          <p:cNvCxnSpPr>
            <a:cxnSpLocks/>
          </p:cNvCxnSpPr>
          <p:nvPr/>
        </p:nvCxnSpPr>
        <p:spPr>
          <a:xfrm>
            <a:off x="2812704" y="1411842"/>
            <a:ext cx="0" cy="4962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70B8F375-8DD6-45C1-82AA-4A40E56A0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463" b="56426" l="44987" r="59319">
                        <a14:backgroundMark x1="49236" y1="40463" x2="53611" y2="40833"/>
                      </a14:backgroundRemoval>
                    </a14:imgEffect>
                  </a14:imgLayer>
                </a14:imgProps>
              </a:ext>
            </a:extLst>
          </a:blip>
          <a:srcRect l="43195" t="35093" r="38889" b="41204"/>
          <a:stretch/>
        </p:blipFill>
        <p:spPr>
          <a:xfrm>
            <a:off x="1131890" y="1636090"/>
            <a:ext cx="589950" cy="5853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B3CC54B-3A9D-408C-BE02-605707EC0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6759" y1="37639" x2="20185" y2="51944"/>
                        <a14:backgroundMark x1="20185" y1="51944" x2="20370" y2="53125"/>
                        <a14:backgroundMark x1="54630" y1="38542" x2="60185" y2="44167"/>
                        <a14:backgroundMark x1="60185" y1="44167" x2="58889" y2="51042"/>
                        <a14:backgroundMark x1="58889" y1="51042" x2="50926" y2="53681"/>
                        <a14:backgroundMark x1="54444" y1="38889" x2="62685" y2="43056"/>
                        <a14:backgroundMark x1="62685" y1="43056" x2="62870" y2="43472"/>
                        <a14:backgroundMark x1="59444" y1="38889" x2="64722" y2="44792"/>
                        <a14:backgroundMark x1="64722" y1="44792" x2="62870" y2="42431"/>
                        <a14:backgroundMark x1="63611" y1="42014" x2="65833" y2="446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99" y="2522344"/>
            <a:ext cx="831733" cy="110897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15994B1-6972-4001-8381-04FDDDB31D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59" b="21014"/>
          <a:stretch/>
        </p:blipFill>
        <p:spPr>
          <a:xfrm>
            <a:off x="492616" y="3987259"/>
            <a:ext cx="1973599" cy="45861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77691" y="3332990"/>
            <a:ext cx="898349" cy="307777"/>
            <a:chOff x="1025879" y="3332990"/>
            <a:chExt cx="898349" cy="307777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6E3CFE-3BB8-443E-94AA-220E381408AC}"/>
                </a:ext>
              </a:extLst>
            </p:cNvPr>
            <p:cNvSpPr/>
            <p:nvPr/>
          </p:nvSpPr>
          <p:spPr>
            <a:xfrm>
              <a:off x="1025879" y="3378928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EF9B10-38E6-4184-84CC-29726C506D1A}"/>
                </a:ext>
              </a:extLst>
            </p:cNvPr>
            <p:cNvSpPr txBox="1"/>
            <p:nvPr/>
          </p:nvSpPr>
          <p:spPr>
            <a:xfrm>
              <a:off x="1220189" y="3332990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연결선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721365C-3FC4-485A-9CA7-6CE33FFDF180}"/>
              </a:ext>
            </a:extLst>
          </p:cNvPr>
          <p:cNvSpPr txBox="1"/>
          <p:nvPr/>
        </p:nvSpPr>
        <p:spPr>
          <a:xfrm>
            <a:off x="788710" y="4714116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케이스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26400" y="4470133"/>
            <a:ext cx="1758891" cy="246221"/>
            <a:chOff x="511343" y="4470133"/>
            <a:chExt cx="1758891" cy="246221"/>
          </a:xfrm>
        </p:grpSpPr>
        <p:grpSp>
          <p:nvGrpSpPr>
            <p:cNvPr id="19" name="그룹 18"/>
            <p:cNvGrpSpPr/>
            <p:nvPr/>
          </p:nvGrpSpPr>
          <p:grpSpPr>
            <a:xfrm>
              <a:off x="577158" y="4483928"/>
              <a:ext cx="1627309" cy="215900"/>
              <a:chOff x="577158" y="4483928"/>
              <a:chExt cx="1627309" cy="2159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7A6D258-BBDC-4E2B-9AB5-B77F99A2D47E}"/>
                  </a:ext>
                </a:extLst>
              </p:cNvPr>
              <p:cNvSpPr/>
              <p:nvPr/>
            </p:nvSpPr>
            <p:spPr>
              <a:xfrm>
                <a:off x="577158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07F5ACAB-3610-468A-8F4E-2D1132F54031}"/>
                  </a:ext>
                </a:extLst>
              </p:cNvPr>
              <p:cNvSpPr/>
              <p:nvPr/>
            </p:nvSpPr>
            <p:spPr>
              <a:xfrm>
                <a:off x="897860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5DCC6F-61C9-4F94-B44B-50C5A939533F}"/>
                  </a:ext>
                </a:extLst>
              </p:cNvPr>
              <p:cNvSpPr/>
              <p:nvPr/>
            </p:nvSpPr>
            <p:spPr>
              <a:xfrm>
                <a:off x="1261429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809879BD-CB4A-4B59-BC6B-EA1B9A58D122}"/>
                  </a:ext>
                </a:extLst>
              </p:cNvPr>
              <p:cNvSpPr/>
              <p:nvPr/>
            </p:nvSpPr>
            <p:spPr>
              <a:xfrm>
                <a:off x="1624998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01AADB8-C10F-4237-B157-79D7CEF9E6ED}"/>
                  </a:ext>
                </a:extLst>
              </p:cNvPr>
              <p:cNvSpPr/>
              <p:nvPr/>
            </p:nvSpPr>
            <p:spPr>
              <a:xfrm>
                <a:off x="1988567" y="4483928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11343" y="4470133"/>
              <a:ext cx="1758891" cy="246221"/>
              <a:chOff x="516003" y="4474135"/>
              <a:chExt cx="1758891" cy="24622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66B7BF-949A-42A9-82D8-A0E57A1B6504}"/>
                  </a:ext>
                </a:extLst>
              </p:cNvPr>
              <p:cNvSpPr txBox="1"/>
              <p:nvPr/>
            </p:nvSpPr>
            <p:spPr>
              <a:xfrm>
                <a:off x="51600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892373-8DC6-4073-8127-D18EF9321470}"/>
                  </a:ext>
                </a:extLst>
              </p:cNvPr>
              <p:cNvSpPr txBox="1"/>
              <p:nvPr/>
            </p:nvSpPr>
            <p:spPr>
              <a:xfrm>
                <a:off x="83715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7F463C-C039-4027-8F67-41B4624A224C}"/>
                  </a:ext>
                </a:extLst>
              </p:cNvPr>
              <p:cNvSpPr txBox="1"/>
              <p:nvPr/>
            </p:nvSpPr>
            <p:spPr>
              <a:xfrm>
                <a:off x="120034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142A2AB-BFD0-4173-8FB7-B6B413140ADB}"/>
                  </a:ext>
                </a:extLst>
              </p:cNvPr>
              <p:cNvSpPr txBox="1"/>
              <p:nvPr/>
            </p:nvSpPr>
            <p:spPr>
              <a:xfrm>
                <a:off x="1563533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6.4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498EA6-EB7F-4FCB-A6BC-43B3ED5D7C70}"/>
                  </a:ext>
                </a:extLst>
              </p:cNvPr>
              <p:cNvSpPr txBox="1"/>
              <p:nvPr/>
            </p:nvSpPr>
            <p:spPr>
              <a:xfrm>
                <a:off x="1926722" y="4474135"/>
                <a:ext cx="3481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6.5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E7854F-B696-4EAB-BB86-8605251ED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8119" y1="40831" x2="28119" y2="48900"/>
                        <a14:backgroundMark x1="28119" y1="48900" x2="28119" y2="48900"/>
                        <a14:backgroundMark x1="25941" y1="49633" x2="27921" y2="73594"/>
                        <a14:backgroundMark x1="45545" y1="65037" x2="49307" y2="65770"/>
                        <a14:backgroundMark x1="41386" y1="68215" x2="44752" y2="67726"/>
                        <a14:backgroundMark x1="45545" y1="64059" x2="40000" y2="70416"/>
                        <a14:backgroundMark x1="49109" y1="63814" x2="53069" y2="66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847" y="4993066"/>
            <a:ext cx="974844" cy="78952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43095" y="5642531"/>
            <a:ext cx="898349" cy="307777"/>
            <a:chOff x="1025879" y="5642531"/>
            <a:chExt cx="898349" cy="307777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8282E27-8C5F-4C69-BF77-0BE5B8C7E1D5}"/>
                </a:ext>
              </a:extLst>
            </p:cNvPr>
            <p:cNvSpPr/>
            <p:nvPr/>
          </p:nvSpPr>
          <p:spPr>
            <a:xfrm>
              <a:off x="1025879" y="5688469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7</a:t>
              </a:r>
              <a:endParaRPr lang="ko-KR" altLang="en-US" sz="11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2549D09-E392-406B-8268-675C38EB4187}"/>
                </a:ext>
              </a:extLst>
            </p:cNvPr>
            <p:cNvSpPr txBox="1"/>
            <p:nvPr/>
          </p:nvSpPr>
          <p:spPr>
            <a:xfrm>
              <a:off x="1220189" y="5642531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마감재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3FFFEEC3-588D-4F44-803D-7BC644E19E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778" b="67361" l="47292" r="55625">
                        <a14:foregroundMark x1="48854" y1="22778" x2="54063" y2="23333"/>
                        <a14:foregroundMark x1="48854" y1="65556" x2="53542" y2="67361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6335" t="20428" r="43180" b="29788"/>
          <a:stretch/>
        </p:blipFill>
        <p:spPr>
          <a:xfrm>
            <a:off x="1913555" y="5126785"/>
            <a:ext cx="124869" cy="44469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21818" y="5631222"/>
            <a:ext cx="1108343" cy="307777"/>
            <a:chOff x="1470458" y="5631222"/>
            <a:chExt cx="1108343" cy="307777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9FFDF91-2391-48EF-ADA4-721595328596}"/>
                </a:ext>
              </a:extLst>
            </p:cNvPr>
            <p:cNvSpPr/>
            <p:nvPr/>
          </p:nvSpPr>
          <p:spPr>
            <a:xfrm>
              <a:off x="1470458" y="5677160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8</a:t>
              </a:r>
              <a:endParaRPr lang="ko-KR" altLang="en-US" sz="11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C83797-9AAC-45F8-A2ED-C99AA8BF0934}"/>
                </a:ext>
              </a:extLst>
            </p:cNvPr>
            <p:cNvSpPr txBox="1"/>
            <p:nvPr/>
          </p:nvSpPr>
          <p:spPr>
            <a:xfrm>
              <a:off x="1664768" y="5631222"/>
              <a:ext cx="914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벨크로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*3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7C2E50DB-4FE3-4DB3-BD97-DEB9D35AE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036" y="1693797"/>
            <a:ext cx="2087895" cy="1686088"/>
          </a:xfrm>
          <a:prstGeom prst="roundRect">
            <a:avLst>
              <a:gd name="adj" fmla="val 5934"/>
            </a:avLst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E602D2C-4669-4D65-8348-0F552B0819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7036" y="4107072"/>
            <a:ext cx="2087895" cy="1675521"/>
          </a:xfrm>
          <a:prstGeom prst="roundRect">
            <a:avLst>
              <a:gd name="adj" fmla="val 4764"/>
            </a:avLst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5964C43-69C5-4292-94DD-F4A9A6AB29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0956" y="4116099"/>
            <a:ext cx="2087895" cy="1666494"/>
          </a:xfrm>
          <a:prstGeom prst="roundRect">
            <a:avLst>
              <a:gd name="adj" fmla="val 3471"/>
            </a:avLst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7D06054-5E16-4DFD-A61C-3CFE286F4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9498" y="1693797"/>
            <a:ext cx="2087895" cy="1685131"/>
          </a:xfrm>
          <a:prstGeom prst="roundRect">
            <a:avLst>
              <a:gd name="adj" fmla="val 5180"/>
            </a:avLst>
          </a:prstGeom>
        </p:spPr>
      </p:pic>
      <p:grpSp>
        <p:nvGrpSpPr>
          <p:cNvPr id="3" name="그룹 2"/>
          <p:cNvGrpSpPr/>
          <p:nvPr/>
        </p:nvGrpSpPr>
        <p:grpSpPr>
          <a:xfrm>
            <a:off x="3758568" y="3501582"/>
            <a:ext cx="348172" cy="246221"/>
            <a:chOff x="3999141" y="3121661"/>
            <a:chExt cx="348172" cy="246221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7AA7846-4BE3-46E3-956E-535C4AED097C}"/>
                </a:ext>
              </a:extLst>
            </p:cNvPr>
            <p:cNvSpPr/>
            <p:nvPr/>
          </p:nvSpPr>
          <p:spPr>
            <a:xfrm>
              <a:off x="4060296" y="3136821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485A43D-D156-48CD-936A-7B83D6268595}"/>
                </a:ext>
              </a:extLst>
            </p:cNvPr>
            <p:cNvSpPr txBox="1"/>
            <p:nvPr/>
          </p:nvSpPr>
          <p:spPr>
            <a:xfrm>
              <a:off x="3999141" y="3121661"/>
              <a:ext cx="3481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6.1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93243" y="3501582"/>
            <a:ext cx="348172" cy="246221"/>
            <a:chOff x="4423513" y="3121661"/>
            <a:chExt cx="348172" cy="246221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7C1D02A-4EDA-4F53-BF4E-1C980E11B3AC}"/>
                </a:ext>
              </a:extLst>
            </p:cNvPr>
            <p:cNvSpPr/>
            <p:nvPr/>
          </p:nvSpPr>
          <p:spPr>
            <a:xfrm>
              <a:off x="4484668" y="3136821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2D83740-5DF1-42D7-A9BF-2E47892579E6}"/>
                </a:ext>
              </a:extLst>
            </p:cNvPr>
            <p:cNvSpPr txBox="1"/>
            <p:nvPr/>
          </p:nvSpPr>
          <p:spPr>
            <a:xfrm>
              <a:off x="4423513" y="3121661"/>
              <a:ext cx="3481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6.5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0C91C19-12AE-437A-BC8D-7BA120A9A6EC}"/>
              </a:ext>
            </a:extLst>
          </p:cNvPr>
          <p:cNvSpPr txBox="1"/>
          <p:nvPr/>
        </p:nvSpPr>
        <p:spPr>
          <a:xfrm>
            <a:off x="3276658" y="5825810"/>
            <a:ext cx="2874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수직 막대에 카메라 구조물을 넣고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A3D0707-462B-44D7-8693-76B23C779219}"/>
              </a:ext>
            </a:extLst>
          </p:cNvPr>
          <p:cNvSpPr/>
          <p:nvPr/>
        </p:nvSpPr>
        <p:spPr>
          <a:xfrm>
            <a:off x="6077519" y="5876156"/>
            <a:ext cx="215900" cy="2159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CB1D9E-3889-49D9-8D11-FB61E6DE2ADC}"/>
              </a:ext>
            </a:extLst>
          </p:cNvPr>
          <p:cNvSpPr txBox="1"/>
          <p:nvPr/>
        </p:nvSpPr>
        <p:spPr>
          <a:xfrm>
            <a:off x="6276101" y="5825810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마감재를 삽입합니다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C103A508-0CDB-420B-856C-0E1EC7F1A671}"/>
              </a:ext>
            </a:extLst>
          </p:cNvPr>
          <p:cNvSpPr/>
          <p:nvPr/>
        </p:nvSpPr>
        <p:spPr>
          <a:xfrm>
            <a:off x="3122536" y="5876156"/>
            <a:ext cx="215900" cy="2159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EE374A76-603D-42BE-BA1E-04F6371E5E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7896" y="1669516"/>
            <a:ext cx="3097793" cy="4130390"/>
          </a:xfrm>
          <a:prstGeom prst="rect">
            <a:avLst/>
          </a:prstGeom>
        </p:spPr>
      </p:pic>
      <p:sp>
        <p:nvSpPr>
          <p:cNvPr id="103" name="타원 102">
            <a:extLst>
              <a:ext uri="{FF2B5EF4-FFF2-40B4-BE49-F238E27FC236}">
                <a16:creationId xmlns:a16="http://schemas.microsoft.com/office/drawing/2014/main" id="{7F3715FF-33F9-4703-86E1-26976AAC333E}"/>
              </a:ext>
            </a:extLst>
          </p:cNvPr>
          <p:cNvSpPr/>
          <p:nvPr/>
        </p:nvSpPr>
        <p:spPr>
          <a:xfrm>
            <a:off x="9083226" y="5869180"/>
            <a:ext cx="215900" cy="2159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08771A-78AA-4B38-A654-BAF3EC973FBE}"/>
              </a:ext>
            </a:extLst>
          </p:cNvPr>
          <p:cNvSpPr txBox="1"/>
          <p:nvPr/>
        </p:nvSpPr>
        <p:spPr>
          <a:xfrm>
            <a:off x="9284027" y="5815300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벨크로를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이용해 고정시켜줍니다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492D1D5-C5D2-4F46-8507-45699A0FC41B}"/>
              </a:ext>
            </a:extLst>
          </p:cNvPr>
          <p:cNvSpPr txBox="1"/>
          <p:nvPr/>
        </p:nvSpPr>
        <p:spPr>
          <a:xfrm>
            <a:off x="8251225" y="581530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연결선을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5B8DD92-4E09-493C-AAFB-F72C259FB443}"/>
              </a:ext>
            </a:extLst>
          </p:cNvPr>
          <p:cNvSpPr/>
          <p:nvPr/>
        </p:nvSpPr>
        <p:spPr>
          <a:xfrm>
            <a:off x="9104002" y="1932057"/>
            <a:ext cx="323279" cy="3232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43FD942-C759-4CCB-BBAD-1F6F36F721F7}"/>
              </a:ext>
            </a:extLst>
          </p:cNvPr>
          <p:cNvSpPr/>
          <p:nvPr/>
        </p:nvSpPr>
        <p:spPr>
          <a:xfrm>
            <a:off x="9112724" y="2926603"/>
            <a:ext cx="323279" cy="3232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EBBCD92-72FD-4568-967B-98EE30D630DB}"/>
              </a:ext>
            </a:extLst>
          </p:cNvPr>
          <p:cNvSpPr/>
          <p:nvPr/>
        </p:nvSpPr>
        <p:spPr>
          <a:xfrm>
            <a:off x="9112724" y="4226432"/>
            <a:ext cx="323279" cy="3232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AD43E3-06DB-46EC-A376-393566803F74}"/>
              </a:ext>
            </a:extLst>
          </p:cNvPr>
          <p:cNvSpPr txBox="1"/>
          <p:nvPr/>
        </p:nvSpPr>
        <p:spPr>
          <a:xfrm>
            <a:off x="8677475" y="42071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4FB69F9-4BD4-4E4D-AEFC-0C6BEFA577BE}"/>
              </a:ext>
            </a:extLst>
          </p:cNvPr>
          <p:cNvSpPr txBox="1"/>
          <p:nvPr/>
        </p:nvSpPr>
        <p:spPr>
          <a:xfrm>
            <a:off x="8677475" y="1910242"/>
            <a:ext cx="40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858DDC-ECC2-4B5A-BF35-4D0FDD6A0770}"/>
              </a:ext>
            </a:extLst>
          </p:cNvPr>
          <p:cNvSpPr txBox="1"/>
          <p:nvPr/>
        </p:nvSpPr>
        <p:spPr>
          <a:xfrm>
            <a:off x="8677475" y="2909253"/>
            <a:ext cx="33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321239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338377" y="555436"/>
            <a:ext cx="15223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구조물 조립 방법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텍스트 개체 틀 24">
            <a:extLst>
              <a:ext uri="{FF2B5EF4-FFF2-40B4-BE49-F238E27FC236}">
                <a16:creationId xmlns:a16="http://schemas.microsoft.com/office/drawing/2014/main" id="{A204F1BC-DFE2-45CC-8E69-E215D174725B}"/>
              </a:ext>
            </a:extLst>
          </p:cNvPr>
          <p:cNvSpPr txBox="1">
            <a:spLocks/>
          </p:cNvSpPr>
          <p:nvPr/>
        </p:nvSpPr>
        <p:spPr>
          <a:xfrm>
            <a:off x="344940" y="1005774"/>
            <a:ext cx="2090896" cy="461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AI-KIT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구성요소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09A87A6-A9A4-48F6-8883-4B6BEF3D1220}"/>
              </a:ext>
            </a:extLst>
          </p:cNvPr>
          <p:cNvCxnSpPr>
            <a:cxnSpLocks/>
          </p:cNvCxnSpPr>
          <p:nvPr/>
        </p:nvCxnSpPr>
        <p:spPr>
          <a:xfrm>
            <a:off x="2812704" y="1411842"/>
            <a:ext cx="0" cy="4962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FCD2AA7A-7453-47C6-AB7A-D8378C250A50}"/>
              </a:ext>
            </a:extLst>
          </p:cNvPr>
          <p:cNvSpPr txBox="1"/>
          <p:nvPr/>
        </p:nvSpPr>
        <p:spPr>
          <a:xfrm>
            <a:off x="5729271" y="615898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각각의 단자에 사진과 같이 연결해주세요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82626D-DBD0-41B1-BF17-144504718C2D}"/>
              </a:ext>
            </a:extLst>
          </p:cNvPr>
          <p:cNvGrpSpPr/>
          <p:nvPr/>
        </p:nvGrpSpPr>
        <p:grpSpPr>
          <a:xfrm>
            <a:off x="2952781" y="1005774"/>
            <a:ext cx="8999602" cy="5089344"/>
            <a:chOff x="2932154" y="837156"/>
            <a:chExt cx="8999602" cy="5089344"/>
          </a:xfrm>
        </p:grpSpPr>
        <p:grpSp>
          <p:nvGrpSpPr>
            <p:cNvPr id="259" name="그룹 258"/>
            <p:cNvGrpSpPr/>
            <p:nvPr/>
          </p:nvGrpSpPr>
          <p:grpSpPr>
            <a:xfrm flipV="1">
              <a:off x="3021917" y="4865789"/>
              <a:ext cx="267231" cy="678895"/>
              <a:chOff x="5054375" y="3259763"/>
              <a:chExt cx="297050" cy="354762"/>
            </a:xfrm>
          </p:grpSpPr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A7A43FA4-1923-437D-82B8-3326736D2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4375" y="3606303"/>
                <a:ext cx="29705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C3A0DF19-63EF-4CA6-A7FC-1955D05AE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2290" y="3259763"/>
                <a:ext cx="0" cy="35476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그룹 254"/>
            <p:cNvGrpSpPr/>
            <p:nvPr/>
          </p:nvGrpSpPr>
          <p:grpSpPr>
            <a:xfrm rot="5400000">
              <a:off x="7892011" y="2052049"/>
              <a:ext cx="271685" cy="690211"/>
              <a:chOff x="5089425" y="3265255"/>
              <a:chExt cx="297050" cy="354762"/>
            </a:xfrm>
          </p:grpSpPr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C3A0DF19-63EF-4CA6-A7FC-1955D05AE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7339" y="3265255"/>
                <a:ext cx="0" cy="35476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>
                <a:extLst>
                  <a:ext uri="{FF2B5EF4-FFF2-40B4-BE49-F238E27FC236}">
                    <a16:creationId xmlns:a16="http://schemas.microsoft.com/office/drawing/2014/main" id="{A7A43FA4-1923-437D-82B8-3326736D2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9425" y="3611705"/>
                <a:ext cx="29705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EB036B1-6695-4A4F-82D2-7BF25DD0E72F}"/>
                </a:ext>
              </a:extLst>
            </p:cNvPr>
            <p:cNvSpPr txBox="1"/>
            <p:nvPr/>
          </p:nvSpPr>
          <p:spPr>
            <a:xfrm>
              <a:off x="5447596" y="3425756"/>
              <a:ext cx="1502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카메라 연결 포트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213184" y="3010703"/>
              <a:ext cx="297050" cy="602193"/>
              <a:chOff x="5089424" y="3265255"/>
              <a:chExt cx="297050" cy="354762"/>
            </a:xfrm>
          </p:grpSpPr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C3A0DF19-63EF-4CA6-A7FC-1955D05AE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7339" y="3265255"/>
                <a:ext cx="0" cy="35476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A7A43FA4-1923-437D-82B8-3326736D2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9424" y="3612495"/>
                <a:ext cx="29705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B6AB97E6-58F5-4E7E-AE97-19D72CF19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7411" y="3202452"/>
              <a:ext cx="0" cy="40467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33E659F-9B3E-4C69-BBAD-A89A7B6C53A1}"/>
                </a:ext>
              </a:extLst>
            </p:cNvPr>
            <p:cNvSpPr txBox="1"/>
            <p:nvPr/>
          </p:nvSpPr>
          <p:spPr>
            <a:xfrm>
              <a:off x="4389222" y="3665988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HDMI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771768" y="1522985"/>
              <a:ext cx="351255" cy="690344"/>
              <a:chOff x="5625362" y="1913810"/>
              <a:chExt cx="134241" cy="518665"/>
            </a:xfrm>
          </p:grpSpPr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3FDFAF79-005C-43D7-A95E-5AC093C0C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5362" y="1932206"/>
                <a:ext cx="134241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EB4BCF50-02BC-4EE9-9ED7-45FBE0E8A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5363" y="2421463"/>
                <a:ext cx="13424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CF556211-03A4-4D96-BEE7-2A01D1BD06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54397" y="1913810"/>
                <a:ext cx="5206" cy="51866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D942DA1-6D53-416B-8B2B-7B184C67D4F8}"/>
                </a:ext>
              </a:extLst>
            </p:cNvPr>
            <p:cNvSpPr txBox="1"/>
            <p:nvPr/>
          </p:nvSpPr>
          <p:spPr>
            <a:xfrm>
              <a:off x="7137070" y="1730392"/>
              <a:ext cx="947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USB </a:t>
              </a:r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포트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0EA1474-5835-4253-A36C-093D2887EE41}"/>
                </a:ext>
              </a:extLst>
            </p:cNvPr>
            <p:cNvSpPr txBox="1"/>
            <p:nvPr/>
          </p:nvSpPr>
          <p:spPr>
            <a:xfrm>
              <a:off x="7417026" y="2592137"/>
              <a:ext cx="772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SD</a:t>
              </a:r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카드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E19191F3-C090-44D9-8C71-99F0078211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66" y="3202452"/>
              <a:ext cx="0" cy="40467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6A06E40A-7BAE-42A7-964A-16BC5B8071CC}"/>
                </a:ext>
              </a:extLst>
            </p:cNvPr>
            <p:cNvSpPr txBox="1"/>
            <p:nvPr/>
          </p:nvSpPr>
          <p:spPr>
            <a:xfrm>
              <a:off x="3830607" y="3665988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전원</a:t>
              </a:r>
            </a:p>
          </p:txBody>
        </p:sp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3E25C36D-4C02-4148-ABAD-3CBC69730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70" t="26694" r="4621" b="31131"/>
            <a:stretch/>
          </p:blipFill>
          <p:spPr>
            <a:xfrm>
              <a:off x="3184372" y="4147709"/>
              <a:ext cx="1962677" cy="1316918"/>
            </a:xfrm>
            <a:prstGeom prst="roundRect">
              <a:avLst>
                <a:gd name="adj" fmla="val 7635"/>
              </a:avLst>
            </a:prstGeom>
          </p:spPr>
        </p:pic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8C2F7D54-57FA-4217-B933-3459D9781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42" t="26894" r="6172" b="23066"/>
            <a:stretch/>
          </p:blipFill>
          <p:spPr>
            <a:xfrm>
              <a:off x="5441510" y="4147709"/>
              <a:ext cx="1962677" cy="1316918"/>
            </a:xfrm>
            <a:prstGeom prst="roundRect">
              <a:avLst>
                <a:gd name="adj" fmla="val 9137"/>
              </a:avLst>
            </a:prstGeom>
          </p:spPr>
        </p:pic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3277E78F-0160-48B1-9213-7E3496D97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164"/>
            <a:stretch/>
          </p:blipFill>
          <p:spPr>
            <a:xfrm>
              <a:off x="7698648" y="4147709"/>
              <a:ext cx="1969324" cy="1316918"/>
            </a:xfrm>
            <a:prstGeom prst="roundRect">
              <a:avLst>
                <a:gd name="adj" fmla="val 5128"/>
              </a:avLst>
            </a:prstGeom>
          </p:spPr>
        </p:pic>
        <p:pic>
          <p:nvPicPr>
            <p:cNvPr id="232" name="그림 231">
              <a:extLst>
                <a:ext uri="{FF2B5EF4-FFF2-40B4-BE49-F238E27FC236}">
                  <a16:creationId xmlns:a16="http://schemas.microsoft.com/office/drawing/2014/main" id="{F93DB0AA-3C80-4AB1-8533-E4E508FB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2432" y="4147709"/>
              <a:ext cx="1969324" cy="1316918"/>
            </a:xfrm>
            <a:prstGeom prst="roundRect">
              <a:avLst>
                <a:gd name="adj" fmla="val 5261"/>
              </a:avLst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7B757AF-FDCA-4174-A22B-5F4C679FE217}"/>
                </a:ext>
              </a:extLst>
            </p:cNvPr>
            <p:cNvSpPr txBox="1"/>
            <p:nvPr/>
          </p:nvSpPr>
          <p:spPr>
            <a:xfrm>
              <a:off x="4739166" y="837156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앞면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AA441B1-FB0B-4D98-AC4E-456BDD054690}"/>
                </a:ext>
              </a:extLst>
            </p:cNvPr>
            <p:cNvSpPr txBox="1"/>
            <p:nvPr/>
          </p:nvSpPr>
          <p:spPr>
            <a:xfrm>
              <a:off x="9430102" y="837156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뒷면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769AA1F-36FA-434B-A93D-45261AAB884D}"/>
                </a:ext>
              </a:extLst>
            </p:cNvPr>
            <p:cNvSpPr/>
            <p:nvPr/>
          </p:nvSpPr>
          <p:spPr>
            <a:xfrm>
              <a:off x="3184372" y="4639463"/>
              <a:ext cx="479618" cy="33337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42543FB4-1669-44F4-AB24-0DEB1483339D}"/>
                </a:ext>
              </a:extLst>
            </p:cNvPr>
            <p:cNvSpPr/>
            <p:nvPr/>
          </p:nvSpPr>
          <p:spPr>
            <a:xfrm rot="5400000">
              <a:off x="8702049" y="4548198"/>
              <a:ext cx="407849" cy="6446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DCE2AD3-5442-4F51-B391-B4DDC462265E}"/>
                </a:ext>
              </a:extLst>
            </p:cNvPr>
            <p:cNvSpPr/>
            <p:nvPr/>
          </p:nvSpPr>
          <p:spPr>
            <a:xfrm>
              <a:off x="4826575" y="4943588"/>
              <a:ext cx="291678" cy="41977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58A4B9F-0654-439B-A505-AF0C262C3437}"/>
                </a:ext>
              </a:extLst>
            </p:cNvPr>
            <p:cNvSpPr/>
            <p:nvPr/>
          </p:nvSpPr>
          <p:spPr>
            <a:xfrm>
              <a:off x="5851816" y="5074437"/>
              <a:ext cx="469761" cy="3333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5A0D7924-E82A-4BFE-8D82-AC6264C51E47}"/>
                </a:ext>
              </a:extLst>
            </p:cNvPr>
            <p:cNvSpPr/>
            <p:nvPr/>
          </p:nvSpPr>
          <p:spPr>
            <a:xfrm rot="5400000">
              <a:off x="10915142" y="4885818"/>
              <a:ext cx="492849" cy="47747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145160" y="5618723"/>
              <a:ext cx="1193532" cy="307777"/>
              <a:chOff x="4124140" y="5782176"/>
              <a:chExt cx="1193532" cy="307777"/>
            </a:xfrm>
          </p:grpSpPr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4AAC76E-F1E4-43F9-9822-86834F617810}"/>
                  </a:ext>
                </a:extLst>
              </p:cNvPr>
              <p:cNvSpPr txBox="1"/>
              <p:nvPr/>
            </p:nvSpPr>
            <p:spPr>
              <a:xfrm>
                <a:off x="4369977" y="5782176"/>
                <a:ext cx="9476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무선 </a:t>
                </a:r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USB</a:t>
                </a:r>
                <a:endPara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4124140" y="5797169"/>
                <a:ext cx="316112" cy="246221"/>
                <a:chOff x="4261070" y="5709576"/>
                <a:chExt cx="316112" cy="246221"/>
              </a:xfrm>
            </p:grpSpPr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BB50CDBD-80D0-4CFF-B76E-A0F7C0E0F9DA}"/>
                    </a:ext>
                  </a:extLst>
                </p:cNvPr>
                <p:cNvSpPr/>
                <p:nvPr/>
              </p:nvSpPr>
              <p:spPr>
                <a:xfrm>
                  <a:off x="4312597" y="5720841"/>
                  <a:ext cx="215900" cy="215900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2A1613A0-B902-458E-A191-8AE3B50AB5E7}"/>
                    </a:ext>
                  </a:extLst>
                </p:cNvPr>
                <p:cNvSpPr txBox="1"/>
                <p:nvPr/>
              </p:nvSpPr>
              <p:spPr>
                <a:xfrm>
                  <a:off x="4261070" y="5709576"/>
                  <a:ext cx="3161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11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7" name="그룹 46"/>
            <p:cNvGrpSpPr/>
            <p:nvPr/>
          </p:nvGrpSpPr>
          <p:grpSpPr>
            <a:xfrm>
              <a:off x="5729271" y="5618723"/>
              <a:ext cx="1446389" cy="307777"/>
              <a:chOff x="5539581" y="5779238"/>
              <a:chExt cx="1446389" cy="307777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5D860C8-1025-4B0E-8D3F-2ADC381E29CC}"/>
                  </a:ext>
                </a:extLst>
              </p:cNvPr>
              <p:cNvSpPr txBox="1"/>
              <p:nvPr/>
            </p:nvSpPr>
            <p:spPr>
              <a:xfrm>
                <a:off x="5762558" y="5779238"/>
                <a:ext cx="1223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모니터 </a:t>
                </a:r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HDMI</a:t>
                </a:r>
                <a:endPara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5539581" y="5794231"/>
                <a:ext cx="316112" cy="246221"/>
                <a:chOff x="5464533" y="5634602"/>
                <a:chExt cx="316112" cy="246221"/>
              </a:xfrm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9CC73159-737D-4CB3-AF8B-D3C08CB970B1}"/>
                    </a:ext>
                  </a:extLst>
                </p:cNvPr>
                <p:cNvSpPr/>
                <p:nvPr/>
              </p:nvSpPr>
              <p:spPr>
                <a:xfrm>
                  <a:off x="5516060" y="5645867"/>
                  <a:ext cx="215900" cy="215900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9BF7535-DE32-4B35-B2F4-6475D3BA86B9}"/>
                    </a:ext>
                  </a:extLst>
                </p:cNvPr>
                <p:cNvSpPr txBox="1"/>
                <p:nvPr/>
              </p:nvSpPr>
              <p:spPr>
                <a:xfrm>
                  <a:off x="5464533" y="5634602"/>
                  <a:ext cx="3161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12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9" name="그룹 48"/>
            <p:cNvGrpSpPr/>
            <p:nvPr/>
          </p:nvGrpSpPr>
          <p:grpSpPr>
            <a:xfrm>
              <a:off x="8325861" y="5618723"/>
              <a:ext cx="898349" cy="307777"/>
              <a:chOff x="8304841" y="5752764"/>
              <a:chExt cx="898349" cy="307777"/>
            </a:xfrm>
          </p:grpSpPr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id="{B1568705-543A-4D90-A7BF-70EB4117E866}"/>
                  </a:ext>
                </a:extLst>
              </p:cNvPr>
              <p:cNvSpPr/>
              <p:nvPr/>
            </p:nvSpPr>
            <p:spPr>
              <a:xfrm>
                <a:off x="8304841" y="5779022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5</a:t>
                </a:r>
                <a:endParaRPr lang="ko-KR" altLang="en-US" sz="1100" dirty="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DFEC0DB-7ED0-42E1-ACCE-5E070EEBD7C0}"/>
                  </a:ext>
                </a:extLst>
              </p:cNvPr>
              <p:cNvSpPr txBox="1"/>
              <p:nvPr/>
            </p:nvSpPr>
            <p:spPr>
              <a:xfrm>
                <a:off x="8499151" y="5752764"/>
                <a:ext cx="704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연결선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0725393" y="5618723"/>
              <a:ext cx="761512" cy="307777"/>
              <a:chOff x="10739322" y="5695058"/>
              <a:chExt cx="761512" cy="307777"/>
            </a:xfrm>
          </p:grpSpPr>
          <p:sp>
            <p:nvSpPr>
              <p:cNvPr id="249" name="타원 248">
                <a:extLst>
                  <a:ext uri="{FF2B5EF4-FFF2-40B4-BE49-F238E27FC236}">
                    <a16:creationId xmlns:a16="http://schemas.microsoft.com/office/drawing/2014/main" id="{192E0BEE-E49C-4140-B2DE-69865C1766D8}"/>
                  </a:ext>
                </a:extLst>
              </p:cNvPr>
              <p:cNvSpPr/>
              <p:nvPr/>
            </p:nvSpPr>
            <p:spPr>
              <a:xfrm>
                <a:off x="10790849" y="5721316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AB6752F7-B166-4EAD-8CDC-FC89AB0154D6}"/>
                  </a:ext>
                </a:extLst>
              </p:cNvPr>
              <p:cNvSpPr txBox="1"/>
              <p:nvPr/>
            </p:nvSpPr>
            <p:spPr>
              <a:xfrm>
                <a:off x="10969919" y="5695058"/>
                <a:ext cx="530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전원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502EFDA-2540-4E65-8E3B-CB8E3022103D}"/>
                  </a:ext>
                </a:extLst>
              </p:cNvPr>
              <p:cNvSpPr txBox="1"/>
              <p:nvPr/>
            </p:nvSpPr>
            <p:spPr>
              <a:xfrm>
                <a:off x="10739322" y="5710051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13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2932154" y="5618723"/>
              <a:ext cx="1030388" cy="307777"/>
              <a:chOff x="2911134" y="5754728"/>
              <a:chExt cx="1030388" cy="307777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17848C2-23B3-474D-BEC1-E286ADEA7D05}"/>
                  </a:ext>
                </a:extLst>
              </p:cNvPr>
              <p:cNvSpPr txBox="1"/>
              <p:nvPr/>
            </p:nvSpPr>
            <p:spPr>
              <a:xfrm>
                <a:off x="3168553" y="5754728"/>
                <a:ext cx="7729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SD</a:t>
                </a:r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카드</a:t>
                </a: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2911134" y="5779686"/>
                <a:ext cx="316112" cy="246221"/>
                <a:chOff x="2874985" y="5159025"/>
                <a:chExt cx="316112" cy="246221"/>
              </a:xfrm>
            </p:grpSpPr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49381483-0075-4160-90EF-C2AD864C0B8E}"/>
                    </a:ext>
                  </a:extLst>
                </p:cNvPr>
                <p:cNvSpPr/>
                <p:nvPr/>
              </p:nvSpPr>
              <p:spPr>
                <a:xfrm>
                  <a:off x="2926512" y="5170290"/>
                  <a:ext cx="215900" cy="215900"/>
                </a:xfrm>
                <a:prstGeom prst="ellipse">
                  <a:avLst/>
                </a:prstGeom>
                <a:solidFill>
                  <a:srgbClr val="9F9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8C285656-5155-422F-8D05-FDEBDC7A40D1}"/>
                    </a:ext>
                  </a:extLst>
                </p:cNvPr>
                <p:cNvSpPr txBox="1"/>
                <p:nvPr/>
              </p:nvSpPr>
              <p:spPr>
                <a:xfrm>
                  <a:off x="2874985" y="5159025"/>
                  <a:ext cx="3161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10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14" name="Picture 2" descr="raspberrypiboard, raspberrypicomputer, Consumer Electronics, raspberrypi3b">
              <a:extLst>
                <a:ext uri="{FF2B5EF4-FFF2-40B4-BE49-F238E27FC236}">
                  <a16:creationId xmlns:a16="http://schemas.microsoft.com/office/drawing/2014/main" id="{C8B8CE74-B0D6-4111-AE5E-5B7C527A7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8500" r="91167">
                          <a14:foregroundMark x1="9833" y1="24500" x2="9333" y2="49000"/>
                          <a14:foregroundMark x1="28833" y1="38500" x2="32500" y2="46333"/>
                          <a14:foregroundMark x1="32500" y1="46333" x2="39667" y2="51500"/>
                          <a14:foregroundMark x1="39667" y1="51500" x2="41167" y2="49167"/>
                          <a14:foregroundMark x1="37333" y1="39833" x2="30333" y2="47333"/>
                          <a14:foregroundMark x1="30333" y1="47333" x2="28667" y2="42000"/>
                          <a14:foregroundMark x1="75500" y1="41667" x2="79833" y2="51833"/>
                          <a14:foregroundMark x1="79833" y1="51833" x2="71167" y2="57833"/>
                          <a14:foregroundMark x1="71167" y1="57833" x2="69500" y2="56667"/>
                          <a14:foregroundMark x1="12833" y1="24500" x2="65167" y2="27000"/>
                          <a14:foregroundMark x1="17167" y1="24000" x2="26333" y2="23833"/>
                          <a14:foregroundMark x1="26333" y1="23833" x2="34667" y2="23833"/>
                          <a14:foregroundMark x1="34667" y1="23833" x2="37833" y2="23667"/>
                          <a14:foregroundMark x1="15333" y1="23833" x2="22833" y2="23167"/>
                          <a14:foregroundMark x1="89833" y1="26000" x2="89833" y2="33000"/>
                          <a14:foregroundMark x1="90500" y1="42500" x2="90500" y2="50333"/>
                          <a14:foregroundMark x1="90667" y1="26500" x2="90667" y2="32000"/>
                          <a14:foregroundMark x1="8833" y1="35167" x2="8667" y2="33667"/>
                          <a14:foregroundMark x1="9333" y1="44000" x2="9333" y2="51833"/>
                          <a14:foregroundMark x1="8500" y1="43333" x2="9500" y2="51833"/>
                          <a14:foregroundMark x1="9500" y1="51833" x2="8667" y2="55000"/>
                          <a14:foregroundMark x1="56833" y1="75833" x2="60167" y2="75333"/>
                          <a14:foregroundMark x1="74833" y1="23167" x2="90667" y2="23333"/>
                          <a14:foregroundMark x1="91167" y1="57833" x2="90833" y2="70667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3" t="20691" r="6951" b="22639"/>
            <a:stretch/>
          </p:blipFill>
          <p:spPr bwMode="auto">
            <a:xfrm>
              <a:off x="3577655" y="1199474"/>
              <a:ext cx="3297676" cy="2149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2" descr="raspberrypiboard, raspberrypicomputer, Consumer Electronics, raspberrypi3b">
              <a:extLst>
                <a:ext uri="{FF2B5EF4-FFF2-40B4-BE49-F238E27FC236}">
                  <a16:creationId xmlns:a16="http://schemas.microsoft.com/office/drawing/2014/main" id="{6BF7810A-91D1-48FC-9B44-E61A8875D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8167" r="93333">
                          <a14:foregroundMark x1="10333" y1="24833" x2="8167" y2="60000"/>
                          <a14:foregroundMark x1="8167" y1="60000" x2="12167" y2="75000"/>
                          <a14:foregroundMark x1="88500" y1="24500" x2="93333" y2="44333"/>
                          <a14:foregroundMark x1="93333" y1="44333" x2="87667" y2="75000"/>
                          <a14:foregroundMark x1="89833" y1="27833" x2="90333" y2="37500"/>
                          <a14:foregroundMark x1="90333" y1="25167" x2="90667" y2="36000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6" t="19751" r="5292" b="19747"/>
            <a:stretch/>
          </p:blipFill>
          <p:spPr bwMode="auto">
            <a:xfrm>
              <a:off x="8081549" y="1133272"/>
              <a:ext cx="3375498" cy="2266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B6AB97E6-58F5-4E7E-AE97-19D72CF19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454" y="5348393"/>
              <a:ext cx="0" cy="27639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B6AB97E6-58F5-4E7E-AE97-19D72CF19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0717" y="5393398"/>
              <a:ext cx="0" cy="22842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B6AB97E6-58F5-4E7E-AE97-19D72CF19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4427" y="5080644"/>
              <a:ext cx="0" cy="53862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B6AB97E6-58F5-4E7E-AE97-19D72CF19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0621" y="5369410"/>
              <a:ext cx="0" cy="27639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사각형: 둥근 모서리 30">
            <a:extLst>
              <a:ext uri="{FF2B5EF4-FFF2-40B4-BE49-F238E27FC236}">
                <a16:creationId xmlns:a16="http://schemas.microsoft.com/office/drawing/2014/main" id="{937143E2-35E3-429B-8197-650713658BCC}"/>
              </a:ext>
            </a:extLst>
          </p:cNvPr>
          <p:cNvSpPr/>
          <p:nvPr/>
        </p:nvSpPr>
        <p:spPr>
          <a:xfrm>
            <a:off x="341789" y="1438230"/>
            <a:ext cx="2186940" cy="4796763"/>
          </a:xfrm>
          <a:prstGeom prst="roundRect">
            <a:avLst>
              <a:gd name="adj" fmla="val 5413"/>
            </a:avLst>
          </a:prstGeom>
          <a:solidFill>
            <a:srgbClr val="E6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Picture 2" descr="raspberrypiboard, raspberrypicomputer, Consumer Electronics, raspberrypi3b">
            <a:extLst>
              <a:ext uri="{FF2B5EF4-FFF2-40B4-BE49-F238E27FC236}">
                <a16:creationId xmlns:a16="http://schemas.microsoft.com/office/drawing/2014/main" id="{10112F78-3211-477B-A5DB-CCD0F76C2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500" r="91167">
                        <a14:foregroundMark x1="9833" y1="24500" x2="9333" y2="49000"/>
                        <a14:foregroundMark x1="28833" y1="38500" x2="32500" y2="46333"/>
                        <a14:foregroundMark x1="32500" y1="46333" x2="39667" y2="51500"/>
                        <a14:foregroundMark x1="39667" y1="51500" x2="41167" y2="49167"/>
                        <a14:foregroundMark x1="37333" y1="39833" x2="30333" y2="47333"/>
                        <a14:foregroundMark x1="30333" y1="47333" x2="28667" y2="42000"/>
                        <a14:foregroundMark x1="75500" y1="41667" x2="79833" y2="51833"/>
                        <a14:foregroundMark x1="79833" y1="51833" x2="71167" y2="57833"/>
                        <a14:foregroundMark x1="71167" y1="57833" x2="69500" y2="56667"/>
                        <a14:foregroundMark x1="12833" y1="24500" x2="65167" y2="27000"/>
                        <a14:foregroundMark x1="17167" y1="24000" x2="26333" y2="23833"/>
                        <a14:foregroundMark x1="26333" y1="23833" x2="34667" y2="23833"/>
                        <a14:foregroundMark x1="34667" y1="23833" x2="37833" y2="23667"/>
                        <a14:foregroundMark x1="15333" y1="23833" x2="22833" y2="23167"/>
                        <a14:foregroundMark x1="89833" y1="26000" x2="89833" y2="33000"/>
                        <a14:foregroundMark x1="90500" y1="42500" x2="90500" y2="50333"/>
                        <a14:foregroundMark x1="90667" y1="26500" x2="90667" y2="32000"/>
                        <a14:foregroundMark x1="8833" y1="35167" x2="8667" y2="33667"/>
                        <a14:foregroundMark x1="9333" y1="44000" x2="9333" y2="51833"/>
                        <a14:foregroundMark x1="8500" y1="43333" x2="9500" y2="51833"/>
                        <a14:foregroundMark x1="9500" y1="51833" x2="8667" y2="55000"/>
                        <a14:foregroundMark x1="56833" y1="75833" x2="60167" y2="75333"/>
                        <a14:foregroundMark x1="74833" y1="23167" x2="90667" y2="23333"/>
                        <a14:foregroundMark x1="91167" y1="57833" x2="90833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07" b="16971"/>
          <a:stretch/>
        </p:blipFill>
        <p:spPr bwMode="auto">
          <a:xfrm>
            <a:off x="561304" y="1675295"/>
            <a:ext cx="1006434" cy="64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3ECA64A8-3127-43EE-8634-F8A775F2F3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389" b="83542" l="8241" r="75556">
                        <a14:foregroundMark x1="70741" y1="6875" x2="34352" y2="6667"/>
                        <a14:foregroundMark x1="34352" y1="6667" x2="42963" y2="9583"/>
                        <a14:foregroundMark x1="42963" y1="9583" x2="66389" y2="7639"/>
                        <a14:foregroundMark x1="66389" y1="7639" x2="67500" y2="6458"/>
                        <a14:foregroundMark x1="68796" y1="77778" x2="57963" y2="76042"/>
                        <a14:foregroundMark x1="57963" y1="76042" x2="56667" y2="75556"/>
                        <a14:foregroundMark x1="49537" y1="75903" x2="46759" y2="71111"/>
                        <a14:foregroundMark x1="58889" y1="75764" x2="51481" y2="72014"/>
                        <a14:foregroundMark x1="59167" y1="77986" x2="49537" y2="75764"/>
                        <a14:foregroundMark x1="49537" y1="75764" x2="48981" y2="69653"/>
                        <a14:foregroundMark x1="56944" y1="78889" x2="57870" y2="79792"/>
                        <a14:foregroundMark x1="59630" y1="79792" x2="51852" y2="75347"/>
                        <a14:foregroundMark x1="51852" y1="75347" x2="52222" y2="75208"/>
                        <a14:foregroundMark x1="60093" y1="80903" x2="51204" y2="83542"/>
                        <a14:foregroundMark x1="51204" y1="83542" x2="47778" y2="78542"/>
                        <a14:foregroundMark x1="50000" y1="79792" x2="39907" y2="80486"/>
                        <a14:foregroundMark x1="39907" y1="80486" x2="32963" y2="79444"/>
                        <a14:foregroundMark x1="29722" y1="78542" x2="18704" y2="76458"/>
                        <a14:foregroundMark x1="18704" y1="76458" x2="28241" y2="77014"/>
                        <a14:foregroundMark x1="28241" y1="77014" x2="28519" y2="77986"/>
                        <a14:foregroundMark x1="21111" y1="80347" x2="17963" y2="73403"/>
                        <a14:foregroundMark x1="17963" y1="73403" x2="18426" y2="72569"/>
                        <a14:foregroundMark x1="17407" y1="73889" x2="14907" y2="78333"/>
                        <a14:foregroundMark x1="16389" y1="74653" x2="20093" y2="81111"/>
                        <a14:foregroundMark x1="20093" y1="81111" x2="20648" y2="81111"/>
                        <a14:foregroundMark x1="29537" y1="72778" x2="19537" y2="71528"/>
                        <a14:foregroundMark x1="19537" y1="71528" x2="18611" y2="77222"/>
                        <a14:foregroundMark x1="68519" y1="70556" x2="68796" y2="73681"/>
                      </a14:backgroundRemoval>
                    </a14:imgEffect>
                  </a14:imgLayer>
                </a14:imgProps>
              </a:ext>
            </a:extLst>
          </a:blip>
          <a:srcRect r="15926" b="11111"/>
          <a:stretch/>
        </p:blipFill>
        <p:spPr>
          <a:xfrm rot="16200000">
            <a:off x="1058876" y="3816035"/>
            <a:ext cx="797257" cy="1123886"/>
          </a:xfrm>
          <a:prstGeom prst="roundRect">
            <a:avLst>
              <a:gd name="adj" fmla="val 6094"/>
            </a:avLst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523FD2B3-7BD8-434F-8B81-E363E038B1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0741" y1="67569" x2="40648" y2="67708"/>
                        <a14:foregroundMark x1="21019" y1="43403" x2="23333" y2="42153"/>
                        <a14:foregroundMark x1="21389" y1="43403" x2="23333" y2="41597"/>
                        <a14:foregroundMark x1="40648" y1="67153" x2="39907" y2="67431"/>
                        <a14:foregroundMark x1="39907" y1="67847" x2="41019" y2="68819"/>
                        <a14:foregroundMark x1="39630" y1="68264" x2="39907" y2="69653"/>
                        <a14:backgroundMark x1="27778" y1="24097" x2="15463" y2="29444"/>
                        <a14:backgroundMark x1="21389" y1="40000" x2="18889" y2="41875"/>
                        <a14:backgroundMark x1="45278" y1="39236" x2="43333" y2="45000"/>
                        <a14:backgroundMark x1="55185" y1="41875" x2="57407" y2="45000"/>
                        <a14:backgroundMark x1="59907" y1="41111" x2="54444" y2="45208"/>
                        <a14:backgroundMark x1="63056" y1="41667" x2="57130" y2="46319"/>
                        <a14:backgroundMark x1="63333" y1="43125" x2="56944" y2="46875"/>
                        <a14:backgroundMark x1="59352" y1="64097" x2="65833" y2="58472"/>
                        <a14:backgroundMark x1="65833" y1="58472" x2="69259" y2="50764"/>
                        <a14:backgroundMark x1="69259" y1="47569" x2="70278" y2="53125"/>
                        <a14:backgroundMark x1="60370" y1="47222" x2="65278" y2="41458"/>
                        <a14:backgroundMark x1="41852" y1="65833" x2="45278" y2="66042"/>
                        <a14:backgroundMark x1="69537" y1="44653" x2="69722" y2="45208"/>
                        <a14:backgroundMark x1="70278" y1="46736" x2="70370" y2="49097"/>
                        <a14:backgroundMark x1="62593" y1="46458" x2="64537" y2="43125"/>
                        <a14:backgroundMark x1="64907" y1="42708" x2="64074" y2="44514"/>
                        <a14:backgroundMark x1="65185" y1="42708" x2="64815" y2="45208"/>
                        <a14:backgroundMark x1="69630" y1="43958" x2="70648" y2="46319"/>
                      </a14:backgroundRemoval>
                    </a14:imgEffect>
                  </a14:imgLayer>
                </a14:imgProps>
              </a:ext>
            </a:extLst>
          </a:blip>
          <a:srcRect t="19928" b="26863"/>
          <a:stretch/>
        </p:blipFill>
        <p:spPr>
          <a:xfrm>
            <a:off x="1101041" y="5296791"/>
            <a:ext cx="649866" cy="46104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AD43EC30-9885-420D-AE1A-066920DAB0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278" b="90625" l="10000" r="90000">
                        <a14:foregroundMark x1="53889" y1="6875" x2="52685" y2="17708"/>
                        <a14:foregroundMark x1="52685" y1="17708" x2="45648" y2="10556"/>
                        <a14:foregroundMark x1="45648" y1="10556" x2="49722" y2="10625"/>
                        <a14:foregroundMark x1="55556" y1="11111" x2="46944" y2="28750"/>
                        <a14:foregroundMark x1="46944" y1="28750" x2="40556" y2="22847"/>
                        <a14:foregroundMark x1="40556" y1="22847" x2="42315" y2="19444"/>
                        <a14:foregroundMark x1="47130" y1="32639" x2="46759" y2="49028"/>
                        <a14:foregroundMark x1="46759" y1="49028" x2="43333" y2="35694"/>
                        <a14:foregroundMark x1="43333" y1="35694" x2="52037" y2="48194"/>
                        <a14:foregroundMark x1="52037" y1="48194" x2="45093" y2="55972"/>
                        <a14:foregroundMark x1="45093" y1="55972" x2="45278" y2="36458"/>
                        <a14:foregroundMark x1="45278" y1="36458" x2="51852" y2="29931"/>
                        <a14:foregroundMark x1="51852" y1="29931" x2="52778" y2="46736"/>
                        <a14:foregroundMark x1="52778" y1="46736" x2="46574" y2="58056"/>
                        <a14:foregroundMark x1="46574" y1="58056" x2="43241" y2="48681"/>
                        <a14:foregroundMark x1="43241" y1="48681" x2="45093" y2="41667"/>
                        <a14:foregroundMark x1="45093" y1="41667" x2="48889" y2="53403"/>
                        <a14:foregroundMark x1="48889" y1="53403" x2="47870" y2="60417"/>
                        <a14:foregroundMark x1="47870" y1="60417" x2="45463" y2="56667"/>
                        <a14:foregroundMark x1="51667" y1="67639" x2="41389" y2="69514"/>
                        <a14:foregroundMark x1="41389" y1="69514" x2="48426" y2="63333"/>
                        <a14:foregroundMark x1="48426" y1="63333" x2="46944" y2="70556"/>
                        <a14:foregroundMark x1="46944" y1="70556" x2="42963" y2="63125"/>
                        <a14:foregroundMark x1="42963" y1="63125" x2="53241" y2="66111"/>
                        <a14:foregroundMark x1="53241" y1="66111" x2="46204" y2="70625"/>
                        <a14:foregroundMark x1="46204" y1="70625" x2="50741" y2="62500"/>
                        <a14:foregroundMark x1="50741" y1="62500" x2="54630" y2="63403"/>
                        <a14:foregroundMark x1="45741" y1="82847" x2="43333" y2="80625"/>
                        <a14:foregroundMark x1="49722" y1="81458" x2="40556" y2="83611"/>
                        <a14:foregroundMark x1="40556" y1="83611" x2="48519" y2="81736"/>
                        <a14:foregroundMark x1="49722" y1="82431" x2="39815" y2="86042"/>
                        <a14:foregroundMark x1="39815" y1="86042" x2="46944" y2="81250"/>
                        <a14:foregroundMark x1="46944" y1="81250" x2="46944" y2="81250"/>
                        <a14:foregroundMark x1="50000" y1="84792" x2="40833" y2="87153"/>
                        <a14:foregroundMark x1="40833" y1="87153" x2="40185" y2="79514"/>
                        <a14:foregroundMark x1="40185" y1="79514" x2="43519" y2="80347"/>
                        <a14:foregroundMark x1="50000" y1="86597" x2="34722" y2="88750"/>
                        <a14:foregroundMark x1="34722" y1="88750" x2="36759" y2="80833"/>
                        <a14:foregroundMark x1="36759" y1="80833" x2="42315" y2="80486"/>
                        <a14:foregroundMark x1="51944" y1="84653" x2="41574" y2="90694"/>
                        <a14:foregroundMark x1="41574" y1="90694" x2="35278" y2="83542"/>
                        <a14:foregroundMark x1="35278" y1="83542" x2="37500" y2="82083"/>
                        <a14:foregroundMark x1="53148" y1="84444" x2="56574" y2="85278"/>
                        <a14:foregroundMark x1="58704" y1="84514" x2="49722" y2="87500"/>
                        <a14:foregroundMark x1="49722" y1="87500" x2="51944" y2="81458"/>
                        <a14:foregroundMark x1="57870" y1="84444" x2="50185" y2="88819"/>
                        <a14:foregroundMark x1="50185" y1="88819" x2="49630" y2="81250"/>
                        <a14:foregroundMark x1="49630" y1="81250" x2="51019" y2="80278"/>
                        <a14:foregroundMark x1="56667" y1="79028" x2="57870" y2="86111"/>
                        <a14:foregroundMark x1="57870" y1="86111" x2="48704" y2="84097"/>
                        <a14:foregroundMark x1="48704" y1="84097" x2="55278" y2="79028"/>
                        <a14:foregroundMark x1="58056" y1="81111" x2="56389" y2="87986"/>
                        <a14:foregroundMark x1="56389" y1="87986" x2="52222" y2="81250"/>
                        <a14:foregroundMark x1="52222" y1="81250" x2="55556" y2="79514"/>
                        <a14:foregroundMark x1="58704" y1="81458" x2="55278" y2="80764"/>
                        <a14:foregroundMark x1="57222" y1="9653" x2="58796" y2="57639"/>
                        <a14:foregroundMark x1="57315" y1="6389" x2="57685" y2="10417"/>
                        <a14:foregroundMark x1="57037" y1="6875" x2="36574" y2="6389"/>
                        <a14:foregroundMark x1="36574" y1="6389" x2="34815" y2="13611"/>
                        <a14:foregroundMark x1="34815" y1="13611" x2="36019" y2="40486"/>
                        <a14:foregroundMark x1="36019" y1="40486" x2="36019" y2="63264"/>
                        <a14:foregroundMark x1="36019" y1="63264" x2="36296" y2="70417"/>
                        <a14:foregroundMark x1="36296" y1="70417" x2="44352" y2="74653"/>
                        <a14:foregroundMark x1="44352" y1="74653" x2="53704" y2="73681"/>
                        <a14:foregroundMark x1="53704" y1="73681" x2="60648" y2="66597"/>
                        <a14:foregroundMark x1="60648" y1="66597" x2="59444" y2="7014"/>
                        <a14:foregroundMark x1="59444" y1="7014" x2="51019" y2="6875"/>
                        <a14:foregroundMark x1="42870" y1="35833" x2="40556" y2="56875"/>
                        <a14:foregroundMark x1="41852" y1="53611" x2="39537" y2="52847"/>
                        <a14:foregroundMark x1="40926" y1="30069" x2="41204" y2="38542"/>
                        <a14:foregroundMark x1="41204" y1="38542" x2="41204" y2="37431"/>
                        <a14:foregroundMark x1="41389" y1="30556" x2="41389" y2="35625"/>
                        <a14:foregroundMark x1="41389" y1="29236" x2="41667" y2="35486"/>
                        <a14:foregroundMark x1="47870" y1="36944" x2="48889" y2="45486"/>
                        <a14:foregroundMark x1="50000" y1="38681" x2="50000" y2="46250"/>
                        <a14:foregroundMark x1="50370" y1="39306" x2="49815" y2="39167"/>
                        <a14:foregroundMark x1="41852" y1="48681" x2="40093" y2="71597"/>
                        <a14:foregroundMark x1="39074" y1="46458" x2="39259" y2="65694"/>
                        <a14:foregroundMark x1="39259" y1="65694" x2="39259" y2="65694"/>
                        <a14:foregroundMark x1="38889" y1="48472" x2="39444" y2="68611"/>
                        <a14:foregroundMark x1="39444" y1="68611" x2="39444" y2="68611"/>
                        <a14:foregroundMark x1="55556" y1="65069" x2="54352" y2="72014"/>
                        <a14:foregroundMark x1="54352" y1="72014" x2="53611" y2="72153"/>
                        <a14:foregroundMark x1="53611" y1="65556" x2="54074" y2="72639"/>
                        <a14:foregroundMark x1="54074" y1="72639" x2="54074" y2="72639"/>
                        <a14:foregroundMark x1="55093" y1="67500" x2="53889" y2="70208"/>
                        <a14:foregroundMark x1="34722" y1="5764" x2="31759" y2="57014"/>
                        <a14:foregroundMark x1="31759" y1="57014" x2="32870" y2="72153"/>
                        <a14:foregroundMark x1="32870" y1="72153" x2="37315" y2="63750"/>
                        <a14:foregroundMark x1="37315" y1="63750" x2="38148" y2="13611"/>
                        <a14:foregroundMark x1="38148" y1="13611" x2="35370" y2="6667"/>
                        <a14:foregroundMark x1="35370" y1="6667" x2="33889" y2="5972"/>
                        <a14:foregroundMark x1="49167" y1="15278" x2="43333" y2="27153"/>
                        <a14:foregroundMark x1="43333" y1="27153" x2="40093" y2="16806"/>
                        <a14:foregroundMark x1="40093" y1="16806" x2="45741" y2="18264"/>
                        <a14:foregroundMark x1="46574" y1="18611" x2="47778" y2="20833"/>
                        <a14:foregroundMark x1="54722" y1="21181" x2="53889" y2="15694"/>
                        <a14:foregroundMark x1="55093" y1="22639" x2="53426" y2="16875"/>
                        <a14:foregroundMark x1="52963" y1="21042" x2="52963" y2="18958"/>
                        <a14:foregroundMark x1="60000" y1="66319" x2="60093" y2="74861"/>
                        <a14:foregroundMark x1="60093" y1="74861" x2="58056" y2="69583"/>
                        <a14:foregroundMark x1="60278" y1="67292" x2="60926" y2="74722"/>
                        <a14:foregroundMark x1="60926" y1="74722" x2="60648" y2="78056"/>
                        <a14:foregroundMark x1="59167" y1="78056" x2="58148" y2="86111"/>
                        <a14:foregroundMark x1="58148" y1="86111" x2="52963" y2="84028"/>
                        <a14:foregroundMark x1="59444" y1="80486" x2="56204" y2="87708"/>
                        <a14:foregroundMark x1="56204" y1="87708" x2="48426" y2="84931"/>
                        <a14:foregroundMark x1="54444" y1="86597" x2="49167" y2="87708"/>
                        <a14:foregroundMark x1="56389" y1="87083" x2="47407" y2="89236"/>
                        <a14:foregroundMark x1="47407" y1="89236" x2="47130" y2="88819"/>
                        <a14:foregroundMark x1="60093" y1="80833" x2="54259" y2="88125"/>
                        <a14:foregroundMark x1="54259" y1="88125" x2="45741" y2="87014"/>
                        <a14:foregroundMark x1="58704" y1="78681" x2="56852" y2="86875"/>
                        <a14:foregroundMark x1="56852" y1="86875" x2="50185" y2="84653"/>
                        <a14:foregroundMark x1="57870" y1="83333" x2="49259" y2="88819"/>
                        <a14:foregroundMark x1="49259" y1="88819" x2="45463" y2="87014"/>
                        <a14:foregroundMark x1="30926" y1="72083" x2="30648" y2="80000"/>
                        <a14:foregroundMark x1="30648" y1="80000" x2="34630" y2="86528"/>
                        <a14:foregroundMark x1="34630" y1="86528" x2="35370" y2="78125"/>
                        <a14:foregroundMark x1="35370" y1="78125" x2="30926" y2="74167"/>
                        <a14:foregroundMark x1="31296" y1="76458" x2="31296" y2="85764"/>
                        <a14:foregroundMark x1="31296" y1="85764" x2="33056" y2="86389"/>
                        <a14:foregroundMark x1="59167" y1="7083" x2="38796" y2="5625"/>
                        <a14:foregroundMark x1="38796" y1="5625" x2="47037" y2="9514"/>
                        <a14:foregroundMark x1="47037" y1="9514" x2="56296" y2="8542"/>
                        <a14:foregroundMark x1="56296" y1="8542" x2="53241" y2="5764"/>
                        <a14:foregroundMark x1="59815" y1="6389" x2="39722" y2="5000"/>
                        <a14:foregroundMark x1="39722" y1="5000" x2="48611" y2="8542"/>
                        <a14:foregroundMark x1="48611" y1="8542" x2="57500" y2="6458"/>
                        <a14:foregroundMark x1="57500" y1="6458" x2="58981" y2="5625"/>
                        <a14:foregroundMark x1="61574" y1="5625" x2="63056" y2="23681"/>
                        <a14:foregroundMark x1="63056" y1="23681" x2="62870" y2="49306"/>
                        <a14:foregroundMark x1="62870" y1="49306" x2="60278" y2="14306"/>
                        <a14:foregroundMark x1="60278" y1="14306" x2="61759" y2="23056"/>
                        <a14:foregroundMark x1="61759" y1="23056" x2="61759" y2="28542"/>
                        <a14:foregroundMark x1="62593" y1="25347" x2="61296" y2="59236"/>
                        <a14:foregroundMark x1="62407" y1="64236" x2="62778" y2="72222"/>
                        <a14:foregroundMark x1="62778" y1="72222" x2="58981" y2="73681"/>
                        <a14:foregroundMark x1="61574" y1="75208" x2="61574" y2="84167"/>
                        <a14:foregroundMark x1="61574" y1="84167" x2="55741" y2="79653"/>
                        <a14:foregroundMark x1="40556" y1="5625" x2="34167" y2="7569"/>
                        <a14:foregroundMark x1="38241" y1="5278" x2="34722" y2="5417"/>
                      </a14:backgroundRemoval>
                    </a14:imgEffect>
                  </a14:imgLayer>
                </a14:imgProps>
              </a:ext>
            </a:extLst>
          </a:blip>
          <a:srcRect l="26534" r="32529"/>
          <a:stretch/>
        </p:blipFill>
        <p:spPr>
          <a:xfrm rot="16200000">
            <a:off x="1173867" y="2216105"/>
            <a:ext cx="609313" cy="198451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D0C0FB80-49B2-41F4-BABB-A198F0A2B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4074" t="37963" r="35309" b="40926"/>
          <a:stretch/>
        </p:blipFill>
        <p:spPr>
          <a:xfrm rot="16200000">
            <a:off x="1923498" y="1817594"/>
            <a:ext cx="395670" cy="363761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FD59A316-B61A-4276-BAE7-52022F86852C}"/>
              </a:ext>
            </a:extLst>
          </p:cNvPr>
          <p:cNvGrpSpPr/>
          <p:nvPr/>
        </p:nvGrpSpPr>
        <p:grpSpPr>
          <a:xfrm>
            <a:off x="519466" y="3518685"/>
            <a:ext cx="1813016" cy="307777"/>
            <a:chOff x="514379" y="3625681"/>
            <a:chExt cx="1813016" cy="30777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6210618-F077-4ED7-ACB8-DFA535D8A27A}"/>
                </a:ext>
              </a:extLst>
            </p:cNvPr>
            <p:cNvSpPr txBox="1"/>
            <p:nvPr/>
          </p:nvSpPr>
          <p:spPr>
            <a:xfrm>
              <a:off x="757735" y="3625681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무선키보드마우스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A35A835-2BF7-40B1-8032-07131966EEB8}"/>
                </a:ext>
              </a:extLst>
            </p:cNvPr>
            <p:cNvGrpSpPr/>
            <p:nvPr/>
          </p:nvGrpSpPr>
          <p:grpSpPr>
            <a:xfrm>
              <a:off x="514379" y="3656459"/>
              <a:ext cx="316112" cy="246221"/>
              <a:chOff x="629065" y="3636778"/>
              <a:chExt cx="316112" cy="246221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ED065AB1-073D-4051-922E-59583D4C4F5C}"/>
                  </a:ext>
                </a:extLst>
              </p:cNvPr>
              <p:cNvSpPr/>
              <p:nvPr/>
            </p:nvSpPr>
            <p:spPr>
              <a:xfrm>
                <a:off x="678111" y="3651939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5CF772B-3D38-49B5-B81E-34888FA1C1F5}"/>
                  </a:ext>
                </a:extLst>
              </p:cNvPr>
              <p:cNvSpPr txBox="1"/>
              <p:nvPr/>
            </p:nvSpPr>
            <p:spPr>
              <a:xfrm>
                <a:off x="629065" y="3636778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B39C737-BFC1-43BB-8412-D1749B3334F5}"/>
              </a:ext>
            </a:extLst>
          </p:cNvPr>
          <p:cNvGrpSpPr/>
          <p:nvPr/>
        </p:nvGrpSpPr>
        <p:grpSpPr>
          <a:xfrm>
            <a:off x="890920" y="4737907"/>
            <a:ext cx="949876" cy="307777"/>
            <a:chOff x="982126" y="4875264"/>
            <a:chExt cx="949876" cy="307777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AF3057-A253-4981-AF7B-F3D6B88A7346}"/>
                </a:ext>
              </a:extLst>
            </p:cNvPr>
            <p:cNvSpPr txBox="1"/>
            <p:nvPr/>
          </p:nvSpPr>
          <p:spPr>
            <a:xfrm>
              <a:off x="1227963" y="4875264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모니터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14FE504-9D9B-42B3-855E-8DE0F487BF7A}"/>
                </a:ext>
              </a:extLst>
            </p:cNvPr>
            <p:cNvGrpSpPr/>
            <p:nvPr/>
          </p:nvGrpSpPr>
          <p:grpSpPr>
            <a:xfrm>
              <a:off x="982126" y="4900767"/>
              <a:ext cx="316112" cy="246221"/>
              <a:chOff x="982126" y="4879747"/>
              <a:chExt cx="316112" cy="246221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ED7F8F5A-9CF3-44B2-BA7F-0CEAD1AE3B2C}"/>
                  </a:ext>
                </a:extLst>
              </p:cNvPr>
              <p:cNvSpPr/>
              <p:nvPr/>
            </p:nvSpPr>
            <p:spPr>
              <a:xfrm>
                <a:off x="1033653" y="4901522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D72181-8D42-4E57-95DD-9F83C9CDC09E}"/>
                  </a:ext>
                </a:extLst>
              </p:cNvPr>
              <p:cNvSpPr txBox="1"/>
              <p:nvPr/>
            </p:nvSpPr>
            <p:spPr>
              <a:xfrm>
                <a:off x="982126" y="4879747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12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3A64A31-18FF-466A-A1F9-E87F5819E8AF}"/>
              </a:ext>
            </a:extLst>
          </p:cNvPr>
          <p:cNvGrpSpPr/>
          <p:nvPr/>
        </p:nvGrpSpPr>
        <p:grpSpPr>
          <a:xfrm>
            <a:off x="1034063" y="5760022"/>
            <a:ext cx="776752" cy="307777"/>
            <a:chOff x="1065593" y="5849086"/>
            <a:chExt cx="776752" cy="30777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C37481E-4063-44FC-93DC-FD4F533CA654}"/>
                </a:ext>
              </a:extLst>
            </p:cNvPr>
            <p:cNvSpPr txBox="1"/>
            <p:nvPr/>
          </p:nvSpPr>
          <p:spPr>
            <a:xfrm>
              <a:off x="1311430" y="5849086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전원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FD3D832-A2DA-4B60-B9B3-C83CB3BB0433}"/>
                </a:ext>
              </a:extLst>
            </p:cNvPr>
            <p:cNvGrpSpPr/>
            <p:nvPr/>
          </p:nvGrpSpPr>
          <p:grpSpPr>
            <a:xfrm>
              <a:off x="1065593" y="5873807"/>
              <a:ext cx="316112" cy="246221"/>
              <a:chOff x="1065593" y="5863297"/>
              <a:chExt cx="316112" cy="246221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A742BB97-CC70-48FC-A739-A1A569067D42}"/>
                  </a:ext>
                </a:extLst>
              </p:cNvPr>
              <p:cNvSpPr/>
              <p:nvPr/>
            </p:nvSpPr>
            <p:spPr>
              <a:xfrm>
                <a:off x="1117120" y="5875344"/>
                <a:ext cx="215900" cy="215900"/>
              </a:xfrm>
              <a:prstGeom prst="ellipse">
                <a:avLst/>
              </a:prstGeom>
              <a:solidFill>
                <a:srgbClr val="9F9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1D93C8D-3224-4F0B-A4C3-EDDE16394B67}"/>
                  </a:ext>
                </a:extLst>
              </p:cNvPr>
              <p:cNvSpPr txBox="1"/>
              <p:nvPr/>
            </p:nvSpPr>
            <p:spPr>
              <a:xfrm>
                <a:off x="1065593" y="5863297"/>
                <a:ext cx="316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13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56A67AC-FB22-4BEB-ABE1-DDE5B5777E8C}"/>
              </a:ext>
            </a:extLst>
          </p:cNvPr>
          <p:cNvGrpSpPr/>
          <p:nvPr/>
        </p:nvGrpSpPr>
        <p:grpSpPr>
          <a:xfrm>
            <a:off x="345404" y="2286990"/>
            <a:ext cx="1365172" cy="307777"/>
            <a:chOff x="387444" y="2415006"/>
            <a:chExt cx="1365172" cy="307777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32349A-8BB6-4651-BCC2-823655EF5FCF}"/>
                </a:ext>
              </a:extLst>
            </p:cNvPr>
            <p:cNvSpPr/>
            <p:nvPr/>
          </p:nvSpPr>
          <p:spPr>
            <a:xfrm>
              <a:off x="387444" y="2456065"/>
              <a:ext cx="215900" cy="215900"/>
            </a:xfrm>
            <a:prstGeom prst="ellipse">
              <a:avLst/>
            </a:prstGeom>
            <a:solidFill>
              <a:srgbClr val="9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9</a:t>
              </a:r>
              <a:endParaRPr lang="ko-KR" altLang="en-US" sz="11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2C36C62-18DC-4E08-B318-D83F0A0DCA96}"/>
                </a:ext>
              </a:extLst>
            </p:cNvPr>
            <p:cNvSpPr txBox="1"/>
            <p:nvPr/>
          </p:nvSpPr>
          <p:spPr>
            <a:xfrm>
              <a:off x="529204" y="2415006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라즈베리파이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422B2-FDCD-4ACD-A431-E807409C1514}"/>
              </a:ext>
            </a:extLst>
          </p:cNvPr>
          <p:cNvSpPr txBox="1"/>
          <p:nvPr/>
        </p:nvSpPr>
        <p:spPr>
          <a:xfrm>
            <a:off x="1840570" y="240449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SD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4A2176C-3903-4EE7-AD1E-259C33B62C6E}"/>
              </a:ext>
            </a:extLst>
          </p:cNvPr>
          <p:cNvSpPr/>
          <p:nvPr/>
        </p:nvSpPr>
        <p:spPr>
          <a:xfrm>
            <a:off x="1671633" y="2317243"/>
            <a:ext cx="215900" cy="215900"/>
          </a:xfrm>
          <a:prstGeom prst="ellipse">
            <a:avLst/>
          </a:prstGeom>
          <a:solidFill>
            <a:srgbClr val="9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A90BF8-EAEB-4D37-868B-DF2CD5C612A3}"/>
              </a:ext>
            </a:extLst>
          </p:cNvPr>
          <p:cNvSpPr txBox="1"/>
          <p:nvPr/>
        </p:nvSpPr>
        <p:spPr>
          <a:xfrm>
            <a:off x="1620106" y="23031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2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텍스트 개체 틀 24">
            <a:extLst>
              <a:ext uri="{FF2B5EF4-FFF2-40B4-BE49-F238E27FC236}">
                <a16:creationId xmlns:a16="http://schemas.microsoft.com/office/drawing/2014/main" id="{A204F1BC-DFE2-45CC-8E69-E215D174725B}"/>
              </a:ext>
            </a:extLst>
          </p:cNvPr>
          <p:cNvSpPr txBox="1">
            <a:spLocks/>
          </p:cNvSpPr>
          <p:nvPr/>
        </p:nvSpPr>
        <p:spPr>
          <a:xfrm>
            <a:off x="4671264" y="5861139"/>
            <a:ext cx="3350105" cy="295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주어진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책을 펼쳐주면 완성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BEFCD5C7-21E2-48A8-B832-3A08D1441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" r="57"/>
          <a:stretch/>
        </p:blipFill>
        <p:spPr>
          <a:xfrm>
            <a:off x="1860748" y="1296155"/>
            <a:ext cx="7937500" cy="4179734"/>
          </a:xfrm>
          <a:prstGeom prst="rect">
            <a:avLst/>
          </a:prstGeom>
          <a:ln w="25400">
            <a:noFill/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338377" y="555436"/>
            <a:ext cx="15223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구조물 조립 방법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71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58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211</Words>
  <Application>Microsoft Office PowerPoint</Application>
  <PresentationFormat>와이드스크린</PresentationFormat>
  <Paragraphs>104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S-Core Dream 4 Regular</vt:lpstr>
      <vt:lpstr>S-Core Dream 6 Bold</vt:lpstr>
      <vt:lpstr>S-Core Dream 7 ExtraBold</vt:lpstr>
      <vt:lpstr>경기천년제목 Bold</vt:lpstr>
      <vt:lpstr>경기천년제목 Medium</vt:lpstr>
      <vt:lpstr>맑은 고딕</vt:lpstr>
      <vt:lpstr>에스코어 드림 5 Medium</vt:lpstr>
      <vt:lpstr>에스코어 드림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129</cp:revision>
  <dcterms:created xsi:type="dcterms:W3CDTF">2020-07-01T13:16:47Z</dcterms:created>
  <dcterms:modified xsi:type="dcterms:W3CDTF">2020-12-30T00:24:06Z</dcterms:modified>
</cp:coreProperties>
</file>